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sldIdLst>
    <p:sldId id="264" r:id="rId2"/>
  </p:sldIdLst>
  <p:sldSz cx="12192000" cy="6858000"/>
  <p:notesSz cx="12192000" cy="6858000"/>
  <p:embeddedFontLst>
    <p:embeddedFont>
      <p:font typeface="Arial Narrow" panose="020B0606020202030204" pitchFamily="34" charset="0"/>
      <p:regular r:id="rId3"/>
      <p:bold r:id="rId4"/>
      <p:italic r:id="rId5"/>
      <p:boldItalic r:id="rId6"/>
    </p:embeddedFont>
    <p:embeddedFont>
      <p:font typeface="GPN_DIN Condensed Regular" panose="020B0604020202020204" charset="-52"/>
      <p:regular r:id="rId7"/>
    </p:embeddedFont>
    <p:embeddedFont>
      <p:font typeface="GPN_DIN Regular" panose="020B0604020202020204" charset="-52"/>
      <p:regular r:id="rId8"/>
    </p:embeddedFont>
    <p:embeddedFont>
      <p:font typeface="GPN_DIN Condensed Bold" panose="020B0604020202020204" charset="-52"/>
      <p:regular r:id="rId9"/>
      <p:bold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GPN_DIN" panose="020B0604020202020204" charset="-52"/>
      <p:regular r:id="rId15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47">
          <p15:clr>
            <a:srgbClr val="A4A3A4"/>
          </p15:clr>
        </p15:guide>
        <p15:guide id="2" pos="7355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12700">
              <a:noFill/>
            </a:ln>
          </a:top>
          <a:bottom>
            <a:ln w="12700">
              <a:noFill/>
            </a:ln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  <a:fill>
          <a:solidFill>
            <a:schemeClr val="lt1"/>
          </a:solidFill>
        </a:fill>
      </a:tcStyle>
    </a:band2V>
    <a:lastCol>
      <a:tcTxStyle b="on">
        <a:fontRef idx="minor">
          <a:prstClr val="black"/>
        </a:fontRef>
        <a:schemeClr val="dk1"/>
      </a:tcTxStyle>
      <a:tcStyle>
        <a:tcBdr/>
        <a:fill>
          <a:solidFill>
            <a:schemeClr val="lt1"/>
          </a:solidFill>
        </a:fill>
      </a:tcStyle>
    </a:lastCol>
    <a:firstCol>
      <a:tcTxStyle b="on">
        <a:fontRef idx="minor">
          <a:prstClr val="black"/>
        </a:fontRef>
        <a:schemeClr val="dk1"/>
      </a:tcTxStyle>
      <a:tcStyle>
        <a:tcBdr/>
        <a:fill>
          <a:solidFill>
            <a:schemeClr val="lt1"/>
          </a:solidFill>
        </a:fill>
      </a:tcStyle>
    </a:firstCol>
    <a:lastRow>
      <a:tcTxStyle b="on">
        <a:fontRef idx="minor">
          <a:prstClr val="black"/>
        </a:fontRef>
        <a:schemeClr val="dk1"/>
      </a:tcTxStyle>
      <a:tcStyle>
        <a:tcBdr>
          <a:top>
            <a:ln w="12700">
              <a:noFill/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dk1"/>
      </a:tcTxStyle>
      <a:tcStyle>
        <a:tcBdr>
          <a:bottom>
            <a:ln w="12700">
              <a:noFill/>
            </a:ln>
          </a:bottom>
        </a:tcBdr>
        <a:fill>
          <a:solidFill>
            <a:schemeClr val="l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36" y="102"/>
      </p:cViewPr>
      <p:guideLst>
        <p:guide pos="347"/>
        <p:guide pos="7355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media1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с кластерами (основной вариант)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" name="BackGroundTitleSlide"/>
          <p:cNvPicPr>
            <a:picLocks noChangeAspect="1"/>
          </p:cNvPicPr>
          <p:nvPr userDrawn="1"/>
        </p:nvPicPr>
        <p:blipFill>
          <a:blip r:embed="rId2">
            <a:alphaModFix/>
          </a:blip>
          <a:stretch/>
        </p:blipFill>
        <p:spPr bwMode="auto">
          <a:xfrm>
            <a:off x="3201" y="762"/>
            <a:ext cx="11396813" cy="64132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 bwMode="auto">
          <a:xfrm>
            <a:off x="5086561" y="3469021"/>
            <a:ext cx="6335712" cy="873254"/>
          </a:xfrm>
        </p:spPr>
        <p:txBody>
          <a:bodyPr tIns="0" anchor="t">
            <a:noAutofit/>
          </a:bodyPr>
          <a:lstStyle>
            <a:lvl1pPr>
              <a:lnSpc>
                <a:spcPct val="80000"/>
              </a:lnSpc>
              <a:defRPr lang="ru-RU" sz="3200" b="0" i="0" u="none" strike="noStrike" cap="all" spc="0">
                <a:ln>
                  <a:noFill/>
                </a:ln>
                <a:solidFill>
                  <a:srgbClr val="7E7E7E"/>
                </a:solidFill>
                <a:latin typeface="GPN_DIN Condensed Bold"/>
                <a:ea typeface="GPN_DIN Condensed Bold"/>
                <a:cs typeface="+mj-cs"/>
              </a:defRPr>
            </a:lvl1pPr>
          </a:lstStyle>
          <a:p>
            <a:pPr>
              <a:defRPr/>
            </a:pPr>
            <a:r>
              <a:rPr lang="ru-RU"/>
              <a:t>ШАБЛОН</a:t>
            </a:r>
            <a:br>
              <a:rPr lang="ru-RU"/>
            </a:br>
            <a:r>
              <a:rPr lang="ru-RU"/>
              <a:t>ПРЕЗЕНТАЦИИ</a:t>
            </a:r>
            <a:endParaRPr/>
          </a:p>
        </p:txBody>
      </p:sp>
      <p:sp>
        <p:nvSpPr>
          <p:cNvPr id="45" name="Подзаголовок 2"/>
          <p:cNvSpPr>
            <a:spLocks noGrp="1"/>
          </p:cNvSpPr>
          <p:nvPr>
            <p:ph type="subTitle" idx="1" hasCustomPrompt="1"/>
          </p:nvPr>
        </p:nvSpPr>
        <p:spPr bwMode="auto">
          <a:xfrm>
            <a:off x="256510" y="6213849"/>
            <a:ext cx="3459560" cy="108000"/>
          </a:xfrm>
        </p:spPr>
        <p:txBody>
          <a:bodyPr anchor="t" anchorCtr="0">
            <a:noAutofit/>
          </a:bodyPr>
          <a:lstStyle>
            <a:lvl1pPr marL="0" indent="0" algn="l">
              <a:spcBef>
                <a:spcPts val="450"/>
              </a:spcBef>
              <a:spcAft>
                <a:spcPts val="0"/>
              </a:spcAft>
              <a:buNone/>
              <a:defRPr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ДАТА</a:t>
            </a:r>
            <a:endParaRPr/>
          </a:p>
        </p:txBody>
      </p:sp>
      <p:sp>
        <p:nvSpPr>
          <p:cNvPr id="46" name="Text Placeholder 5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86656" y="5760621"/>
            <a:ext cx="3459568" cy="108000"/>
          </a:xfrm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450"/>
              </a:spcBef>
              <a:defRPr/>
            </a:pPr>
            <a:r>
              <a:rPr lang="en-US"/>
              <a:t>PETROV.PP@GAZPROM-NEFT.RU</a:t>
            </a:r>
            <a:endParaRPr lang="ru-RU"/>
          </a:p>
        </p:txBody>
      </p:sp>
      <p:sp>
        <p:nvSpPr>
          <p:cNvPr id="47" name="Text Placeholder 5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286656" y="5590538"/>
            <a:ext cx="3459568" cy="108000"/>
          </a:xfrm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450"/>
              </a:spcBef>
              <a:defRPr/>
            </a:pPr>
            <a:r>
              <a:rPr lang="ru-RU"/>
              <a:t>П.П. ПЕТРОВ</a:t>
            </a:r>
            <a:endParaRPr/>
          </a:p>
        </p:txBody>
      </p:sp>
      <p:sp>
        <p:nvSpPr>
          <p:cNvPr id="48" name="Text Placeholder 5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286656" y="5201002"/>
            <a:ext cx="3459568" cy="108000"/>
          </a:xfrm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450"/>
              </a:spcBef>
              <a:defRPr/>
            </a:pPr>
            <a:r>
              <a:rPr lang="ru-RU"/>
              <a:t>НАЗВАНИЕ СТРУКТУРНОГО ПОДРАЗДЕЛЕНИЯ</a:t>
            </a:r>
            <a:endParaRPr/>
          </a:p>
        </p:txBody>
      </p:sp>
      <p:sp>
        <p:nvSpPr>
          <p:cNvPr id="49" name="Text Placeholder 36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256114" y="6380539"/>
            <a:ext cx="3459956" cy="108001"/>
          </a:xfrm>
        </p:spPr>
        <p:txBody>
          <a:bodyPr/>
          <a:lstStyle>
            <a:lvl1pPr marL="0" indent="0">
              <a:buNone/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ВЕРСИЯ</a:t>
            </a:r>
            <a:endParaRPr/>
          </a:p>
        </p:txBody>
      </p:sp>
      <p:sp>
        <p:nvSpPr>
          <p:cNvPr id="51" name="Text Placeholder 36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5101805" y="5174964"/>
            <a:ext cx="2718197" cy="113943"/>
          </a:xfrm>
        </p:spPr>
        <p:txBody>
          <a:bodyPr/>
          <a:lstStyle>
            <a:lvl1pPr>
              <a:lnSpc>
                <a:spcPct val="100000"/>
              </a:lnSpc>
              <a:spcBef>
                <a:spcPts val="225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 </a:t>
            </a:r>
            <a:endParaRPr/>
          </a:p>
        </p:txBody>
      </p:sp>
      <p:sp>
        <p:nvSpPr>
          <p:cNvPr id="52" name="Text Placeholder 36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5101805" y="6360442"/>
            <a:ext cx="2718197" cy="107998"/>
          </a:xfrm>
        </p:spPr>
        <p:txBody>
          <a:bodyPr/>
          <a:lstStyle>
            <a:lvl1pPr>
              <a:lnSpc>
                <a:spcPct val="100000"/>
              </a:lnSpc>
              <a:spcBef>
                <a:spcPts val="225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 </a:t>
            </a:r>
            <a:endParaRPr/>
          </a:p>
        </p:txBody>
      </p:sp>
      <p:sp>
        <p:nvSpPr>
          <p:cNvPr id="53" name="Text Placeholder 36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5101805" y="5329451"/>
            <a:ext cx="2718197" cy="11394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 </a:t>
            </a:r>
            <a:endParaRPr/>
          </a:p>
        </p:txBody>
      </p:sp>
      <p:sp>
        <p:nvSpPr>
          <p:cNvPr id="54" name="Text Placeholder 36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5101805" y="5487988"/>
            <a:ext cx="2718197" cy="11394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 </a:t>
            </a:r>
            <a:endParaRPr/>
          </a:p>
        </p:txBody>
      </p:sp>
      <p:pic>
        <p:nvPicPr>
          <p:cNvPr id="59" name="Рисунок 50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m="http://schemas.openxmlformats.org/officeDocument/2006/math" xmlns:w="http://schemas.openxmlformats.org/wordprocessingml/2006/main" xmlns:asvg="http://schemas.microsoft.com/office/drawing/2016/SVG/main" r:embed="rId4"/>
              </a:ext>
            </a:extLst>
          </a:blip>
          <a:stretch/>
        </p:blipFill>
        <p:spPr bwMode="auto">
          <a:xfrm>
            <a:off x="10199819" y="5722601"/>
            <a:ext cx="1893991" cy="10385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азделительный 2 стро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Text Placeholder 4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321804" y="2317373"/>
            <a:ext cx="1428751" cy="352425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lIns="0" rIns="0"/>
          <a:lstStyle>
            <a:lvl1pPr>
              <a:defRPr lang="ru-RU" sz="2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РАЗДЕЛ 01</a:t>
            </a:r>
            <a:endParaRPr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21804" y="3094127"/>
            <a:ext cx="4311156" cy="942269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lIns="0" rIns="0">
            <a:noAutofit/>
          </a:bodyPr>
          <a:lstStyle>
            <a:lvl1pPr>
              <a:lnSpc>
                <a:spcPct val="80000"/>
              </a:lnSpc>
              <a:spcBef>
                <a:spcPts val="0"/>
              </a:spcBef>
              <a:defRPr lang="ru-RU" sz="4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НАЗВАНИЕ РАЗДЕЛА В ДВЕ СТРОКИ</a:t>
            </a:r>
            <a:endParaRPr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321804" y="4740194"/>
            <a:ext cx="3469146" cy="215468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lIns="0" tIns="0" rIns="0" bIns="0"/>
          <a:lstStyle>
            <a:lvl1pPr>
              <a:defRPr lang="ru-RU" sz="2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+mj-lt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АННОТАЦИЯ К РАЗДЕЛУ</a:t>
            </a:r>
            <a:endParaRPr/>
          </a:p>
        </p:txBody>
      </p:sp>
      <p:cxnSp>
        <p:nvCxnSpPr>
          <p:cNvPr id="13" name="Straight Connector 14"/>
          <p:cNvCxnSpPr>
            <a:cxnSpLocks/>
          </p:cNvCxnSpPr>
          <p:nvPr userDrawn="1"/>
        </p:nvCxnSpPr>
        <p:spPr bwMode="auto">
          <a:xfrm>
            <a:off x="321742" y="2850515"/>
            <a:ext cx="506903" cy="0"/>
          </a:xfrm>
          <a:prstGeom prst="line">
            <a:avLst/>
          </a:prstGeom>
          <a:ln w="57150">
            <a:solidFill>
              <a:srgbClr val="004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5"/>
          <p:cNvCxnSpPr>
            <a:cxnSpLocks/>
          </p:cNvCxnSpPr>
          <p:nvPr userDrawn="1"/>
        </p:nvCxnSpPr>
        <p:spPr bwMode="auto">
          <a:xfrm>
            <a:off x="321742" y="4292600"/>
            <a:ext cx="506903" cy="0"/>
          </a:xfrm>
          <a:prstGeom prst="line">
            <a:avLst/>
          </a:prstGeom>
          <a:ln w="57150">
            <a:solidFill>
              <a:srgbClr val="004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азделительный 2 строки и фот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8"/>
          </p:nvPr>
        </p:nvSpPr>
        <p:spPr bwMode="auto">
          <a:xfrm>
            <a:off x="5855367" y="-5400"/>
            <a:ext cx="6336633" cy="6868800"/>
          </a:xfrm>
          <a:custGeom>
            <a:avLst/>
            <a:gdLst>
              <a:gd name="connsiteX0" fmla="*/ 0 w 6336633"/>
              <a:gd name="connsiteY0" fmla="*/ 0 h 6857999"/>
              <a:gd name="connsiteX1" fmla="*/ 6336633 w 6336633"/>
              <a:gd name="connsiteY1" fmla="*/ 0 h 6857999"/>
              <a:gd name="connsiteX2" fmla="*/ 6336633 w 6336633"/>
              <a:gd name="connsiteY2" fmla="*/ 6857999 h 6857999"/>
              <a:gd name="connsiteX3" fmla="*/ 0 w 6336633"/>
              <a:gd name="connsiteY3" fmla="*/ 6857999 h 6857999"/>
              <a:gd name="connsiteX4" fmla="*/ 0 w 6336633"/>
              <a:gd name="connsiteY4" fmla="*/ 0 h 6857999"/>
              <a:gd name="connsiteX0" fmla="*/ 1466850 w 6336633"/>
              <a:gd name="connsiteY0" fmla="*/ 9525 h 6857999"/>
              <a:gd name="connsiteX1" fmla="*/ 6336633 w 6336633"/>
              <a:gd name="connsiteY1" fmla="*/ 0 h 6857999"/>
              <a:gd name="connsiteX2" fmla="*/ 6336633 w 6336633"/>
              <a:gd name="connsiteY2" fmla="*/ 6857999 h 6857999"/>
              <a:gd name="connsiteX3" fmla="*/ 0 w 6336633"/>
              <a:gd name="connsiteY3" fmla="*/ 6857999 h 6857999"/>
              <a:gd name="connsiteX4" fmla="*/ 1466850 w 6336633"/>
              <a:gd name="connsiteY4" fmla="*/ 952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633" h="6857999" extrusionOk="0">
                <a:moveTo>
                  <a:pt x="1466850" y="9525"/>
                </a:moveTo>
                <a:lnTo>
                  <a:pt x="6336633" y="0"/>
                </a:lnTo>
                <a:lnTo>
                  <a:pt x="6336633" y="6857999"/>
                </a:lnTo>
                <a:lnTo>
                  <a:pt x="0" y="6857999"/>
                </a:lnTo>
                <a:lnTo>
                  <a:pt x="1466850" y="9525"/>
                </a:lnTo>
                <a:close/>
              </a:path>
            </a:pathLst>
          </a:cu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321804" y="2317373"/>
            <a:ext cx="1428751" cy="352425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lIns="0" rIns="0"/>
          <a:lstStyle>
            <a:lvl1pPr>
              <a:defRPr lang="ru-RU" sz="2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РАЗДЕЛ 01</a:t>
            </a:r>
            <a:endParaRPr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21804" y="3094127"/>
            <a:ext cx="5240796" cy="942269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lIns="0" rIns="0">
            <a:noAutofit/>
          </a:bodyPr>
          <a:lstStyle>
            <a:lvl1pPr>
              <a:lnSpc>
                <a:spcPct val="80000"/>
              </a:lnSpc>
              <a:spcBef>
                <a:spcPts val="0"/>
              </a:spcBef>
              <a:defRPr lang="ru-RU" sz="4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НАЗВАНИЕ РАЗДЕЛА </a:t>
            </a:r>
            <a:endParaRPr/>
          </a:p>
          <a:p>
            <a:pPr lvl="0">
              <a:defRPr/>
            </a:pPr>
            <a:r>
              <a:rPr lang="ru-RU"/>
              <a:t>В ДВЕ СТРОКИ</a:t>
            </a:r>
            <a:endParaRPr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321804" y="4740194"/>
            <a:ext cx="3469146" cy="215468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lIns="0" tIns="0" rIns="0" bIns="0"/>
          <a:lstStyle>
            <a:lvl1pPr>
              <a:defRPr lang="ru-RU" sz="2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+mj-lt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АННОТАЦИЯ К РАЗДЕЛУ</a:t>
            </a:r>
            <a:endParaRPr/>
          </a:p>
        </p:txBody>
      </p:sp>
      <p:cxnSp>
        <p:nvCxnSpPr>
          <p:cNvPr id="14" name="Straight Connector 14"/>
          <p:cNvCxnSpPr>
            <a:cxnSpLocks/>
          </p:cNvCxnSpPr>
          <p:nvPr userDrawn="1"/>
        </p:nvCxnSpPr>
        <p:spPr bwMode="auto">
          <a:xfrm>
            <a:off x="321742" y="2850515"/>
            <a:ext cx="506903" cy="0"/>
          </a:xfrm>
          <a:prstGeom prst="line">
            <a:avLst/>
          </a:prstGeom>
          <a:ln w="57150">
            <a:solidFill>
              <a:srgbClr val="004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5"/>
          <p:cNvCxnSpPr>
            <a:cxnSpLocks/>
          </p:cNvCxnSpPr>
          <p:nvPr userDrawn="1"/>
        </p:nvCxnSpPr>
        <p:spPr bwMode="auto">
          <a:xfrm>
            <a:off x="321742" y="4292600"/>
            <a:ext cx="506903" cy="0"/>
          </a:xfrm>
          <a:prstGeom prst="line">
            <a:avLst/>
          </a:prstGeom>
          <a:ln w="57150">
            <a:solidFill>
              <a:srgbClr val="004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Контакт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" name="Text Placeholder 4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321804" y="4087211"/>
            <a:ext cx="3469146" cy="215468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lIns="0" tIns="0" rIns="0" bIns="0"/>
          <a:lstStyle>
            <a:lvl1pPr>
              <a:defRPr lang="ru-RU" sz="2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+mj-lt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 </a:t>
            </a:r>
            <a:endParaRPr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21803" y="3093668"/>
            <a:ext cx="10920819" cy="472112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lIns="0" rIns="0">
            <a:noAutofit/>
          </a:bodyPr>
          <a:lstStyle>
            <a:lvl1pPr>
              <a:lnSpc>
                <a:spcPct val="80000"/>
              </a:lnSpc>
              <a:spcBef>
                <a:spcPts val="0"/>
              </a:spcBef>
              <a:defRPr lang="ru-RU" sz="4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КОНТАКТЫ</a:t>
            </a:r>
            <a:endParaRPr/>
          </a:p>
        </p:txBody>
      </p:sp>
      <p:cxnSp>
        <p:nvCxnSpPr>
          <p:cNvPr id="28" name="Straight Connector 14"/>
          <p:cNvCxnSpPr>
            <a:cxnSpLocks/>
          </p:cNvCxnSpPr>
          <p:nvPr userDrawn="1"/>
        </p:nvCxnSpPr>
        <p:spPr bwMode="auto">
          <a:xfrm>
            <a:off x="335967" y="2961043"/>
            <a:ext cx="675871" cy="0"/>
          </a:xfrm>
          <a:prstGeom prst="line">
            <a:avLst/>
          </a:prstGeom>
          <a:ln w="57150">
            <a:solidFill>
              <a:srgbClr val="004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4"/>
          <p:cNvCxnSpPr>
            <a:cxnSpLocks/>
          </p:cNvCxnSpPr>
          <p:nvPr userDrawn="1"/>
        </p:nvCxnSpPr>
        <p:spPr bwMode="auto">
          <a:xfrm>
            <a:off x="335967" y="3698405"/>
            <a:ext cx="675871" cy="0"/>
          </a:xfrm>
          <a:prstGeom prst="line">
            <a:avLst/>
          </a:prstGeom>
          <a:ln w="57150">
            <a:solidFill>
              <a:srgbClr val="004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5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275714" y="4821334"/>
            <a:ext cx="5071470" cy="108000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1200" b="0" i="0" cap="none">
                <a:solidFill>
                  <a:srgbClr val="004596"/>
                </a:solidFill>
                <a:latin typeface="GPN_DIN Regular"/>
                <a:ea typeface="GPN_DIN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ru-RU" sz="1200" u="none" strike="noStrike" cap="none" spc="0">
                <a:ln>
                  <a:noFill/>
                </a:ln>
                <a:latin typeface="GPN_DIN Regular"/>
                <a:ea typeface="GPN_DIN Regular"/>
              </a:rPr>
              <a:t>Иван Иванов</a:t>
            </a:r>
            <a:endParaRPr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265666" y="5332353"/>
            <a:ext cx="5071470" cy="108000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1200" b="0" i="0" cap="none">
                <a:solidFill>
                  <a:srgbClr val="004596"/>
                </a:solidFill>
                <a:latin typeface="GPN_DIN Regular"/>
                <a:ea typeface="GPN_DIN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ru-RU" sz="1200">
                <a:latin typeface="GPN_DIN Regular"/>
                <a:ea typeface="GPN_DIN Regular"/>
              </a:rPr>
              <a:t>Управление маркетинговых коммуникаций</a:t>
            </a:r>
            <a:endParaRPr lang="en-US" sz="1200" u="none" strike="noStrike" cap="none" spc="0">
              <a:ln>
                <a:noFill/>
              </a:ln>
              <a:latin typeface="GPN_DIN Regular"/>
              <a:ea typeface="GPN_DIN Regular"/>
            </a:endParaRP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277394" y="5594871"/>
            <a:ext cx="5071470" cy="28441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1200" b="0" i="0" cap="none">
                <a:solidFill>
                  <a:srgbClr val="004596"/>
                </a:solidFill>
                <a:latin typeface="GPN_DIN Regular"/>
                <a:ea typeface="GPN_DIN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1200">
                <a:latin typeface="GPN_DIN Regular"/>
                <a:ea typeface="GPN_DIN Regular"/>
              </a:rPr>
              <a:t>XX</a:t>
            </a:r>
            <a:r>
              <a:rPr lang="ru-RU" sz="1200" u="none" strike="noStrike" cap="none" spc="0">
                <a:ln>
                  <a:noFill/>
                </a:ln>
                <a:latin typeface="GPN_DIN Regular"/>
                <a:ea typeface="GPN_DIN Regular"/>
              </a:rPr>
              <a:t>.</a:t>
            </a:r>
            <a:r>
              <a:rPr lang="en-US" sz="1200" u="none" strike="noStrike" cap="none" spc="0">
                <a:ln>
                  <a:noFill/>
                </a:ln>
                <a:latin typeface="GPN_DIN Regular"/>
                <a:ea typeface="GPN_DIN Regular"/>
              </a:rPr>
              <a:t>XX</a:t>
            </a:r>
            <a:r>
              <a:rPr lang="ru-RU" sz="1200" u="none" strike="noStrike" cap="none" spc="0">
                <a:ln>
                  <a:noFill/>
                </a:ln>
                <a:latin typeface="GPN_DIN Regular"/>
                <a:ea typeface="GPN_DIN Regular"/>
              </a:rPr>
              <a:t>.20</a:t>
            </a:r>
            <a:r>
              <a:rPr lang="en-US" sz="1200" u="none" strike="noStrike" cap="none" spc="0">
                <a:ln>
                  <a:noFill/>
                </a:ln>
                <a:latin typeface="GPN_DIN Regular"/>
                <a:ea typeface="GPN_DIN Regular"/>
              </a:rPr>
              <a:t>XX</a:t>
            </a:r>
            <a:endParaRPr lang="ru-RU" sz="1200" u="none" strike="noStrike" cap="none" spc="0">
              <a:ln>
                <a:noFill/>
              </a:ln>
              <a:latin typeface="GPN_DIN Regular"/>
              <a:ea typeface="GPN_DIN Regular"/>
            </a:endParaRP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276801" y="5062724"/>
            <a:ext cx="4610427" cy="108000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1200" b="0" i="0" cap="none">
                <a:solidFill>
                  <a:srgbClr val="004596"/>
                </a:solidFill>
                <a:latin typeface="GPN_DIN Regular"/>
                <a:ea typeface="GPN_DIN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1200">
                <a:latin typeface="GPN_DIN Regular"/>
                <a:ea typeface="GPN_DIN Regular"/>
              </a:rPr>
              <a:t>IVANOV.II@gazprom-neft.ru</a:t>
            </a: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endParaRPr lang="en-US" sz="1200">
              <a:latin typeface="GPN_DIN Regular"/>
              <a:ea typeface="GPN_DIN Regular"/>
            </a:endParaRPr>
          </a:p>
        </p:txBody>
      </p:sp>
      <p:sp>
        <p:nvSpPr>
          <p:cNvPr id="11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пасибо за внимани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Текст 3"/>
          <p:cNvSpPr txBox="1"/>
          <p:nvPr userDrawn="1"/>
        </p:nvSpPr>
        <p:spPr bwMode="auto">
          <a:xfrm>
            <a:off x="3400628" y="3192944"/>
            <a:ext cx="5390744" cy="472112"/>
          </a:xfrm>
        </p:spPr>
        <p:txBody>
          <a:bodyPr/>
          <a:lstStyle>
            <a:lvl1pPr marL="0" indent="0" algn="l" defTabSz="91440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/>
              <a:buNone/>
              <a:defRPr sz="1800" b="1" cap="all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266700" marR="0" indent="-266700" algn="l" defTabSz="91440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9263" indent="-169862" algn="l" defTabSz="914400">
              <a:lnSpc>
                <a:spcPct val="90000"/>
              </a:lnSpc>
              <a:spcBef>
                <a:spcPts val="300"/>
              </a:spcBef>
              <a:buClr>
                <a:schemeClr val="accent3"/>
              </a:buClr>
              <a:buFont typeface="Wingdings"/>
              <a:buChar char="§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469C"/>
              </a:buClr>
              <a:buSzPct val="90000"/>
              <a:buFont typeface="Wingdings"/>
              <a:buNone/>
              <a:defRPr/>
            </a:pPr>
            <a:r>
              <a:rPr lang="ru-RU" sz="4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rPr>
              <a:t>СПАСИБО ЗА ВНИМАНИЕ</a:t>
            </a:r>
            <a:endParaRPr/>
          </a:p>
        </p:txBody>
      </p:sp>
      <p:sp>
        <p:nvSpPr>
          <p:cNvPr id="4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 модуля Залив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" name="Freeform: Shape 28"/>
          <p:cNvSpPr/>
          <p:nvPr userDrawn="1"/>
        </p:nvSpPr>
        <p:spPr bwMode="auto">
          <a:xfrm>
            <a:off x="6166246" y="1776391"/>
            <a:ext cx="569079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Freeform: Shape 96"/>
          <p:cNvSpPr/>
          <p:nvPr userDrawn="1"/>
        </p:nvSpPr>
        <p:spPr bwMode="auto">
          <a:xfrm>
            <a:off x="6166246" y="1128391"/>
            <a:ext cx="569079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5" name="Text Placeholder 58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6222796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6" name="Text Placeholder 78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222796" y="2137227"/>
            <a:ext cx="5434214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6178222" y="1128713"/>
            <a:ext cx="5675404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 algn="l" defTabSz="914400">
              <a:lnSpc>
                <a:spcPct val="80000"/>
              </a:lnSpc>
              <a:spcBef>
                <a:spcPts val="0"/>
              </a:spcBef>
              <a:buNone/>
              <a:defRPr lang="ru-RU" sz="2400" b="0" i="0" cap="all">
                <a:solidFill>
                  <a:srgbClr val="7E7E7E"/>
                </a:solidFill>
                <a:latin typeface="GPN_DIN Condensed Bold"/>
                <a:ea typeface="GPN_DIN Condensed Bold"/>
                <a:cs typeface="+mj-cs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Freeform: Shape 28"/>
          <p:cNvSpPr/>
          <p:nvPr userDrawn="1"/>
        </p:nvSpPr>
        <p:spPr bwMode="auto">
          <a:xfrm>
            <a:off x="334963" y="1780914"/>
            <a:ext cx="569079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reeform: Shape 96"/>
          <p:cNvSpPr/>
          <p:nvPr userDrawn="1"/>
        </p:nvSpPr>
        <p:spPr bwMode="auto">
          <a:xfrm>
            <a:off x="334963" y="1132915"/>
            <a:ext cx="569079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6" name="Text Placeholder 5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91513" y="1850193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" name="Text Placeholder 78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391513" y="2141751"/>
            <a:ext cx="5434214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346939" y="1133237"/>
            <a:ext cx="5675404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7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18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 модуля Залив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374150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6"/>
            <a:ext cx="3576606" cy="4059025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391"/>
            <a:ext cx="3741557" cy="648022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6" name="Freeform: Shape 28"/>
          <p:cNvSpPr/>
          <p:nvPr userDrawn="1"/>
        </p:nvSpPr>
        <p:spPr bwMode="auto">
          <a:xfrm>
            <a:off x="4222687" y="1776391"/>
            <a:ext cx="374150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reeform: Shape 96"/>
          <p:cNvSpPr/>
          <p:nvPr userDrawn="1"/>
        </p:nvSpPr>
        <p:spPr bwMode="auto">
          <a:xfrm>
            <a:off x="4222687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1" name="Text Placeholder 58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4279236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2" name="Text Placeholder 7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4279236" y="2137227"/>
            <a:ext cx="3576606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7" name="Текст 4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4222451" y="1128713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29" name="Freeform: Shape 28"/>
          <p:cNvSpPr/>
          <p:nvPr userDrawn="1"/>
        </p:nvSpPr>
        <p:spPr bwMode="auto">
          <a:xfrm>
            <a:off x="8113478" y="1776391"/>
            <a:ext cx="374150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0" name="Freeform: Shape 96"/>
          <p:cNvSpPr/>
          <p:nvPr userDrawn="1"/>
        </p:nvSpPr>
        <p:spPr bwMode="auto">
          <a:xfrm>
            <a:off x="8113478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1" name="Text Placeholder 58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8170027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2" name="Text Placeholder 78"/>
          <p:cNvSpPr>
            <a:spLocks noGrp="1"/>
          </p:cNvSpPr>
          <p:nvPr>
            <p:ph type="body" sz="quarter" idx="30" hasCustomPrompt="1"/>
          </p:nvPr>
        </p:nvSpPr>
        <p:spPr bwMode="auto">
          <a:xfrm>
            <a:off x="8170027" y="2137227"/>
            <a:ext cx="3576606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marL="0" marR="0" lvl="0" indent="0" algn="l" defTabSz="91440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/>
              <a:buNone/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8113242" y="1128713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3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35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6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 модуля Залив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180" y="1776391"/>
            <a:ext cx="276995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7"/>
            <a:ext cx="2647874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8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9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23" name="Freeform: Shape 28"/>
          <p:cNvSpPr/>
          <p:nvPr userDrawn="1"/>
        </p:nvSpPr>
        <p:spPr bwMode="auto">
          <a:xfrm>
            <a:off x="3255662" y="1776391"/>
            <a:ext cx="276995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Freeform: Shape 96"/>
          <p:cNvSpPr/>
          <p:nvPr userDrawn="1"/>
        </p:nvSpPr>
        <p:spPr bwMode="auto">
          <a:xfrm>
            <a:off x="3255662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5" name="Text Placeholder 58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3312211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6" name="Text Placeholder 7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312211" y="2137227"/>
            <a:ext cx="2647874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3255427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35" name="Freeform: Shape 28"/>
          <p:cNvSpPr/>
          <p:nvPr userDrawn="1"/>
        </p:nvSpPr>
        <p:spPr bwMode="auto">
          <a:xfrm>
            <a:off x="6175294" y="1776391"/>
            <a:ext cx="276995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96"/>
          <p:cNvSpPr/>
          <p:nvPr userDrawn="1"/>
        </p:nvSpPr>
        <p:spPr bwMode="auto">
          <a:xfrm>
            <a:off x="6175294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7" name="Text Placeholder 58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6231843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8" name="Text Placeholder 78"/>
          <p:cNvSpPr>
            <a:spLocks noGrp="1"/>
          </p:cNvSpPr>
          <p:nvPr>
            <p:ph type="body" sz="quarter" idx="30" hasCustomPrompt="1"/>
          </p:nvPr>
        </p:nvSpPr>
        <p:spPr bwMode="auto">
          <a:xfrm>
            <a:off x="6231843" y="2137227"/>
            <a:ext cx="2647874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6175059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40" name="Freeform: Shape 28"/>
          <p:cNvSpPr/>
          <p:nvPr userDrawn="1"/>
        </p:nvSpPr>
        <p:spPr bwMode="auto">
          <a:xfrm>
            <a:off x="9083675" y="1776391"/>
            <a:ext cx="276995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1" name="Freeform: Shape 96"/>
          <p:cNvSpPr/>
          <p:nvPr userDrawn="1"/>
        </p:nvSpPr>
        <p:spPr bwMode="auto">
          <a:xfrm>
            <a:off x="9083675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42" name="Text Placeholder 58"/>
          <p:cNvSpPr>
            <a:spLocks noGrp="1"/>
          </p:cNvSpPr>
          <p:nvPr>
            <p:ph type="body" sz="quarter" idx="32" hasCustomPrompt="1"/>
          </p:nvPr>
        </p:nvSpPr>
        <p:spPr bwMode="auto">
          <a:xfrm>
            <a:off x="9140224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3" name="Text Placeholder 78"/>
          <p:cNvSpPr>
            <a:spLocks noGrp="1"/>
          </p:cNvSpPr>
          <p:nvPr>
            <p:ph type="body" sz="quarter" idx="33" hasCustomPrompt="1"/>
          </p:nvPr>
        </p:nvSpPr>
        <p:spPr bwMode="auto">
          <a:xfrm>
            <a:off x="9140224" y="2137227"/>
            <a:ext cx="2647874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4" name="Текст 4"/>
          <p:cNvSpPr>
            <a:spLocks noGrp="1"/>
          </p:cNvSpPr>
          <p:nvPr>
            <p:ph type="body" sz="quarter" idx="34" hasCustomPrompt="1"/>
          </p:nvPr>
        </p:nvSpPr>
        <p:spPr bwMode="auto">
          <a:xfrm>
            <a:off x="9083440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27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4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 широких модуля Залив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5684752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8"/>
            <a:ext cx="543421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3" name="Freeform: Shape 28"/>
          <p:cNvSpPr/>
          <p:nvPr userDrawn="1"/>
        </p:nvSpPr>
        <p:spPr bwMode="auto">
          <a:xfrm>
            <a:off x="6170865" y="1776391"/>
            <a:ext cx="5684752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Freeform: Shape 96"/>
          <p:cNvSpPr/>
          <p:nvPr userDrawn="1"/>
        </p:nvSpPr>
        <p:spPr bwMode="auto">
          <a:xfrm>
            <a:off x="6170865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5" name="Text Placeholder 58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6227414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6" name="Text Placeholder 78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227414" y="2137228"/>
            <a:ext cx="543421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713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6182839" y="1128713"/>
            <a:ext cx="567078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6" name="Freeform: Shape 28"/>
          <p:cNvSpPr/>
          <p:nvPr userDrawn="1"/>
        </p:nvSpPr>
        <p:spPr bwMode="auto">
          <a:xfrm>
            <a:off x="334963" y="4155010"/>
            <a:ext cx="5684752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reeform: Shape 96"/>
          <p:cNvSpPr/>
          <p:nvPr userDrawn="1"/>
        </p:nvSpPr>
        <p:spPr bwMode="auto">
          <a:xfrm>
            <a:off x="334963" y="3507010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1" name="Text Placeholder 5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91512" y="4224288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2" name="Text Placeholder 78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391512" y="4515847"/>
            <a:ext cx="543421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7" name="Freeform: Shape 28"/>
          <p:cNvSpPr/>
          <p:nvPr userDrawn="1"/>
        </p:nvSpPr>
        <p:spPr bwMode="auto">
          <a:xfrm>
            <a:off x="6167454" y="4155010"/>
            <a:ext cx="5684752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9" name="Freeform: Shape 96"/>
          <p:cNvSpPr/>
          <p:nvPr userDrawn="1"/>
        </p:nvSpPr>
        <p:spPr bwMode="auto">
          <a:xfrm>
            <a:off x="6167454" y="3507010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0" name="Text Placeholder 58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6224003" y="4224288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1" name="Text Placeholder 78"/>
          <p:cNvSpPr>
            <a:spLocks noGrp="1"/>
          </p:cNvSpPr>
          <p:nvPr>
            <p:ph type="body" sz="quarter" idx="30" hasCustomPrompt="1"/>
          </p:nvPr>
        </p:nvSpPr>
        <p:spPr bwMode="auto">
          <a:xfrm>
            <a:off x="6224003" y="4515847"/>
            <a:ext cx="543421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334727" y="3507332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2" hasCustomPrompt="1"/>
          </p:nvPr>
        </p:nvSpPr>
        <p:spPr bwMode="auto">
          <a:xfrm>
            <a:off x="6179428" y="3507332"/>
            <a:ext cx="567078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35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8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40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 модулей Залив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374150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8"/>
            <a:ext cx="3576606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713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6" name="Freeform: Shape 28"/>
          <p:cNvSpPr/>
          <p:nvPr userDrawn="1"/>
        </p:nvSpPr>
        <p:spPr bwMode="auto">
          <a:xfrm>
            <a:off x="334963" y="4155010"/>
            <a:ext cx="374150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reeform: Shape 96"/>
          <p:cNvSpPr/>
          <p:nvPr userDrawn="1"/>
        </p:nvSpPr>
        <p:spPr bwMode="auto">
          <a:xfrm>
            <a:off x="334963" y="3507010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1" name="Text Placeholder 5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91512" y="4224288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2" name="Text Placeholder 78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391512" y="4515847"/>
            <a:ext cx="3576606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334727" y="3507332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35" name="Freeform: Shape 28"/>
          <p:cNvSpPr/>
          <p:nvPr userDrawn="1"/>
        </p:nvSpPr>
        <p:spPr bwMode="auto">
          <a:xfrm>
            <a:off x="4231644" y="1776391"/>
            <a:ext cx="374150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96"/>
          <p:cNvSpPr/>
          <p:nvPr userDrawn="1"/>
        </p:nvSpPr>
        <p:spPr bwMode="auto">
          <a:xfrm>
            <a:off x="4231644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7" name="Text Placeholder 58"/>
          <p:cNvSpPr>
            <a:spLocks noGrp="1"/>
          </p:cNvSpPr>
          <p:nvPr>
            <p:ph type="body" sz="quarter" idx="32" hasCustomPrompt="1"/>
          </p:nvPr>
        </p:nvSpPr>
        <p:spPr bwMode="auto">
          <a:xfrm>
            <a:off x="4288193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8" name="Text Placeholder 78"/>
          <p:cNvSpPr>
            <a:spLocks noGrp="1"/>
          </p:cNvSpPr>
          <p:nvPr>
            <p:ph type="body" sz="quarter" idx="33" hasCustomPrompt="1"/>
          </p:nvPr>
        </p:nvSpPr>
        <p:spPr bwMode="auto">
          <a:xfrm>
            <a:off x="4288193" y="2137228"/>
            <a:ext cx="3576606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34" hasCustomPrompt="1"/>
          </p:nvPr>
        </p:nvSpPr>
        <p:spPr bwMode="auto">
          <a:xfrm>
            <a:off x="4231408" y="1128713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40" name="Freeform: Shape 28"/>
          <p:cNvSpPr/>
          <p:nvPr userDrawn="1"/>
        </p:nvSpPr>
        <p:spPr bwMode="auto">
          <a:xfrm>
            <a:off x="4228233" y="4155010"/>
            <a:ext cx="374150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1" name="Freeform: Shape 96"/>
          <p:cNvSpPr/>
          <p:nvPr userDrawn="1"/>
        </p:nvSpPr>
        <p:spPr bwMode="auto">
          <a:xfrm>
            <a:off x="4228233" y="3507010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42" name="Text Placeholder 58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4284782" y="4224288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3" name="Text Placeholder 78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4284782" y="4515847"/>
            <a:ext cx="3576606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4" name="Текст 4"/>
          <p:cNvSpPr>
            <a:spLocks noGrp="1"/>
          </p:cNvSpPr>
          <p:nvPr>
            <p:ph type="body" sz="quarter" idx="37" hasCustomPrompt="1"/>
          </p:nvPr>
        </p:nvSpPr>
        <p:spPr bwMode="auto">
          <a:xfrm>
            <a:off x="4227997" y="3507332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46" name="Freeform: Shape 28"/>
          <p:cNvSpPr/>
          <p:nvPr userDrawn="1"/>
        </p:nvSpPr>
        <p:spPr bwMode="auto">
          <a:xfrm>
            <a:off x="8113762" y="1776391"/>
            <a:ext cx="374150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7" name="Freeform: Shape 96"/>
          <p:cNvSpPr/>
          <p:nvPr userDrawn="1"/>
        </p:nvSpPr>
        <p:spPr bwMode="auto">
          <a:xfrm>
            <a:off x="8113762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48" name="Text Placeholder 58"/>
          <p:cNvSpPr>
            <a:spLocks noGrp="1"/>
          </p:cNvSpPr>
          <p:nvPr>
            <p:ph type="body" sz="quarter" idx="38" hasCustomPrompt="1"/>
          </p:nvPr>
        </p:nvSpPr>
        <p:spPr bwMode="auto">
          <a:xfrm>
            <a:off x="8170311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9" name="Text Placeholder 78"/>
          <p:cNvSpPr>
            <a:spLocks noGrp="1"/>
          </p:cNvSpPr>
          <p:nvPr>
            <p:ph type="body" sz="quarter" idx="39" hasCustomPrompt="1"/>
          </p:nvPr>
        </p:nvSpPr>
        <p:spPr bwMode="auto">
          <a:xfrm>
            <a:off x="8170311" y="2137228"/>
            <a:ext cx="3576606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0" name="Текст 4"/>
          <p:cNvSpPr>
            <a:spLocks noGrp="1"/>
          </p:cNvSpPr>
          <p:nvPr>
            <p:ph type="body" sz="quarter" idx="40" hasCustomPrompt="1"/>
          </p:nvPr>
        </p:nvSpPr>
        <p:spPr bwMode="auto">
          <a:xfrm>
            <a:off x="8113525" y="1128713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51" name="Freeform: Shape 28"/>
          <p:cNvSpPr/>
          <p:nvPr userDrawn="1"/>
        </p:nvSpPr>
        <p:spPr bwMode="auto">
          <a:xfrm>
            <a:off x="8110351" y="4155010"/>
            <a:ext cx="374150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2" name="Freeform: Shape 96"/>
          <p:cNvSpPr/>
          <p:nvPr userDrawn="1"/>
        </p:nvSpPr>
        <p:spPr bwMode="auto">
          <a:xfrm>
            <a:off x="8110351" y="3507010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3" name="Text Placeholder 58"/>
          <p:cNvSpPr>
            <a:spLocks noGrp="1"/>
          </p:cNvSpPr>
          <p:nvPr>
            <p:ph type="body" sz="quarter" idx="41" hasCustomPrompt="1"/>
          </p:nvPr>
        </p:nvSpPr>
        <p:spPr bwMode="auto">
          <a:xfrm>
            <a:off x="8166899" y="4224288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4" name="Text Placeholder 78"/>
          <p:cNvSpPr>
            <a:spLocks noGrp="1"/>
          </p:cNvSpPr>
          <p:nvPr>
            <p:ph type="body" sz="quarter" idx="42" hasCustomPrompt="1"/>
          </p:nvPr>
        </p:nvSpPr>
        <p:spPr bwMode="auto">
          <a:xfrm>
            <a:off x="8166899" y="4515847"/>
            <a:ext cx="3576606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5" name="Текст 4"/>
          <p:cNvSpPr>
            <a:spLocks noGrp="1"/>
          </p:cNvSpPr>
          <p:nvPr>
            <p:ph type="body" sz="quarter" idx="43" hasCustomPrompt="1"/>
          </p:nvPr>
        </p:nvSpPr>
        <p:spPr bwMode="auto">
          <a:xfrm>
            <a:off x="8110115" y="3507332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45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56" name="Текст 6"/>
          <p:cNvSpPr>
            <a:spLocks noGrp="1"/>
          </p:cNvSpPr>
          <p:nvPr>
            <p:ph type="body" sz="quarter" idx="44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61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62" name="Текст 12"/>
          <p:cNvSpPr>
            <a:spLocks noGrp="1"/>
          </p:cNvSpPr>
          <p:nvPr>
            <p:ph type="body" sz="quarter" idx="45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8 модулей Залив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8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9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16" name="Freeform: Shape 28"/>
          <p:cNvSpPr/>
          <p:nvPr userDrawn="1"/>
        </p:nvSpPr>
        <p:spPr bwMode="auto">
          <a:xfrm>
            <a:off x="334963" y="4155010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reeform: Shape 96"/>
          <p:cNvSpPr/>
          <p:nvPr userDrawn="1"/>
        </p:nvSpPr>
        <p:spPr bwMode="auto">
          <a:xfrm>
            <a:off x="334963" y="3507010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1" name="Text Placeholder 5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91512" y="4224288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2" name="Text Placeholder 78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391512" y="4515847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334728" y="3507332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35" name="Freeform: Shape 28"/>
          <p:cNvSpPr/>
          <p:nvPr userDrawn="1"/>
        </p:nvSpPr>
        <p:spPr bwMode="auto">
          <a:xfrm>
            <a:off x="3251200" y="1776391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96"/>
          <p:cNvSpPr/>
          <p:nvPr userDrawn="1"/>
        </p:nvSpPr>
        <p:spPr bwMode="auto">
          <a:xfrm>
            <a:off x="3251200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7" name="Text Placeholder 58"/>
          <p:cNvSpPr>
            <a:spLocks noGrp="1"/>
          </p:cNvSpPr>
          <p:nvPr>
            <p:ph type="body" sz="quarter" idx="32" hasCustomPrompt="1"/>
          </p:nvPr>
        </p:nvSpPr>
        <p:spPr bwMode="auto">
          <a:xfrm>
            <a:off x="3307749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8" name="Text Placeholder 78"/>
          <p:cNvSpPr>
            <a:spLocks noGrp="1"/>
          </p:cNvSpPr>
          <p:nvPr>
            <p:ph type="body" sz="quarter" idx="33" hasCustomPrompt="1"/>
          </p:nvPr>
        </p:nvSpPr>
        <p:spPr bwMode="auto">
          <a:xfrm>
            <a:off x="3307749" y="2137228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34" hasCustomPrompt="1"/>
          </p:nvPr>
        </p:nvSpPr>
        <p:spPr bwMode="auto">
          <a:xfrm>
            <a:off x="3250964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40" name="Freeform: Shape 28"/>
          <p:cNvSpPr/>
          <p:nvPr userDrawn="1"/>
        </p:nvSpPr>
        <p:spPr bwMode="auto">
          <a:xfrm>
            <a:off x="3247789" y="4155010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1" name="Freeform: Shape 96"/>
          <p:cNvSpPr/>
          <p:nvPr userDrawn="1"/>
        </p:nvSpPr>
        <p:spPr bwMode="auto">
          <a:xfrm>
            <a:off x="3247789" y="3507010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42" name="Text Placeholder 58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3304338" y="4224288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3" name="Text Placeholder 78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3304338" y="4515847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4" name="Текст 4"/>
          <p:cNvSpPr>
            <a:spLocks noGrp="1"/>
          </p:cNvSpPr>
          <p:nvPr>
            <p:ph type="body" sz="quarter" idx="37" hasCustomPrompt="1"/>
          </p:nvPr>
        </p:nvSpPr>
        <p:spPr bwMode="auto">
          <a:xfrm>
            <a:off x="3247554" y="3507332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45" name="Freeform: Shape 28"/>
          <p:cNvSpPr/>
          <p:nvPr userDrawn="1"/>
        </p:nvSpPr>
        <p:spPr bwMode="auto">
          <a:xfrm>
            <a:off x="6174497" y="1776391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6" name="Freeform: Shape 96"/>
          <p:cNvSpPr/>
          <p:nvPr userDrawn="1"/>
        </p:nvSpPr>
        <p:spPr bwMode="auto">
          <a:xfrm>
            <a:off x="6174497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47" name="Text Placeholder 58"/>
          <p:cNvSpPr>
            <a:spLocks noGrp="1"/>
          </p:cNvSpPr>
          <p:nvPr>
            <p:ph type="body" sz="quarter" idx="38" hasCustomPrompt="1"/>
          </p:nvPr>
        </p:nvSpPr>
        <p:spPr bwMode="auto">
          <a:xfrm>
            <a:off x="6231046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8" name="Text Placeholder 78"/>
          <p:cNvSpPr>
            <a:spLocks noGrp="1"/>
          </p:cNvSpPr>
          <p:nvPr>
            <p:ph type="body" sz="quarter" idx="39" hasCustomPrompt="1"/>
          </p:nvPr>
        </p:nvSpPr>
        <p:spPr bwMode="auto">
          <a:xfrm>
            <a:off x="6231046" y="2137228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9" name="Текст 4"/>
          <p:cNvSpPr>
            <a:spLocks noGrp="1"/>
          </p:cNvSpPr>
          <p:nvPr>
            <p:ph type="body" sz="quarter" idx="40" hasCustomPrompt="1"/>
          </p:nvPr>
        </p:nvSpPr>
        <p:spPr bwMode="auto">
          <a:xfrm>
            <a:off x="6174262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50" name="Freeform: Shape 28"/>
          <p:cNvSpPr/>
          <p:nvPr userDrawn="1"/>
        </p:nvSpPr>
        <p:spPr bwMode="auto">
          <a:xfrm>
            <a:off x="6171086" y="4155010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1" name="Freeform: Shape 96"/>
          <p:cNvSpPr/>
          <p:nvPr userDrawn="1"/>
        </p:nvSpPr>
        <p:spPr bwMode="auto">
          <a:xfrm>
            <a:off x="6171086" y="3507010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2" name="Text Placeholder 58"/>
          <p:cNvSpPr>
            <a:spLocks noGrp="1"/>
          </p:cNvSpPr>
          <p:nvPr>
            <p:ph type="body" sz="quarter" idx="41" hasCustomPrompt="1"/>
          </p:nvPr>
        </p:nvSpPr>
        <p:spPr bwMode="auto">
          <a:xfrm>
            <a:off x="6227635" y="4224288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3" name="Text Placeholder 78"/>
          <p:cNvSpPr>
            <a:spLocks noGrp="1"/>
          </p:cNvSpPr>
          <p:nvPr>
            <p:ph type="body" sz="quarter" idx="42" hasCustomPrompt="1"/>
          </p:nvPr>
        </p:nvSpPr>
        <p:spPr bwMode="auto">
          <a:xfrm>
            <a:off x="6227635" y="4515847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4" name="Текст 4"/>
          <p:cNvSpPr>
            <a:spLocks noGrp="1"/>
          </p:cNvSpPr>
          <p:nvPr>
            <p:ph type="body" sz="quarter" idx="43" hasCustomPrompt="1"/>
          </p:nvPr>
        </p:nvSpPr>
        <p:spPr bwMode="auto">
          <a:xfrm>
            <a:off x="6170851" y="3507332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55" name="Freeform: Shape 28"/>
          <p:cNvSpPr/>
          <p:nvPr userDrawn="1"/>
        </p:nvSpPr>
        <p:spPr bwMode="auto">
          <a:xfrm>
            <a:off x="9083869" y="1776391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6" name="Freeform: Shape 96"/>
          <p:cNvSpPr/>
          <p:nvPr userDrawn="1"/>
        </p:nvSpPr>
        <p:spPr bwMode="auto">
          <a:xfrm>
            <a:off x="9083869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7" name="Text Placeholder 58"/>
          <p:cNvSpPr>
            <a:spLocks noGrp="1"/>
          </p:cNvSpPr>
          <p:nvPr>
            <p:ph type="body" sz="quarter" idx="44" hasCustomPrompt="1"/>
          </p:nvPr>
        </p:nvSpPr>
        <p:spPr bwMode="auto">
          <a:xfrm>
            <a:off x="9140418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8" name="Text Placeholder 78"/>
          <p:cNvSpPr>
            <a:spLocks noGrp="1"/>
          </p:cNvSpPr>
          <p:nvPr>
            <p:ph type="body" sz="quarter" idx="45" hasCustomPrompt="1"/>
          </p:nvPr>
        </p:nvSpPr>
        <p:spPr bwMode="auto">
          <a:xfrm>
            <a:off x="9140418" y="2137228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60" name="Текст 4"/>
          <p:cNvSpPr>
            <a:spLocks noGrp="1"/>
          </p:cNvSpPr>
          <p:nvPr>
            <p:ph type="body" sz="quarter" idx="46" hasCustomPrompt="1"/>
          </p:nvPr>
        </p:nvSpPr>
        <p:spPr bwMode="auto">
          <a:xfrm>
            <a:off x="9083634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61" name="Freeform: Shape 28"/>
          <p:cNvSpPr/>
          <p:nvPr userDrawn="1"/>
        </p:nvSpPr>
        <p:spPr bwMode="auto">
          <a:xfrm>
            <a:off x="9080458" y="4155010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2" name="Freeform: Shape 96"/>
          <p:cNvSpPr/>
          <p:nvPr userDrawn="1"/>
        </p:nvSpPr>
        <p:spPr bwMode="auto">
          <a:xfrm>
            <a:off x="9080458" y="3507010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63" name="Text Placeholder 58"/>
          <p:cNvSpPr>
            <a:spLocks noGrp="1"/>
          </p:cNvSpPr>
          <p:nvPr>
            <p:ph type="body" sz="quarter" idx="47" hasCustomPrompt="1"/>
          </p:nvPr>
        </p:nvSpPr>
        <p:spPr bwMode="auto">
          <a:xfrm>
            <a:off x="9137007" y="4224288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64" name="Text Placeholder 78"/>
          <p:cNvSpPr>
            <a:spLocks noGrp="1"/>
          </p:cNvSpPr>
          <p:nvPr>
            <p:ph type="body" sz="quarter" idx="48" hasCustomPrompt="1"/>
          </p:nvPr>
        </p:nvSpPr>
        <p:spPr bwMode="auto">
          <a:xfrm>
            <a:off x="9137007" y="4515847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65" name="Текст 4"/>
          <p:cNvSpPr>
            <a:spLocks noGrp="1"/>
          </p:cNvSpPr>
          <p:nvPr>
            <p:ph type="body" sz="quarter" idx="49" hasCustomPrompt="1"/>
          </p:nvPr>
        </p:nvSpPr>
        <p:spPr bwMode="auto">
          <a:xfrm>
            <a:off x="9080223" y="3507332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66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67" name="Текст 6"/>
          <p:cNvSpPr>
            <a:spLocks noGrp="1"/>
          </p:cNvSpPr>
          <p:nvPr>
            <p:ph type="body" sz="quarter" idx="50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6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70" name="Текст 12"/>
          <p:cNvSpPr>
            <a:spLocks noGrp="1"/>
          </p:cNvSpPr>
          <p:nvPr>
            <p:ph type="body" sz="quarter" idx="51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с кластерами и визо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Полилиния: фигура 2"/>
          <p:cNvSpPr/>
          <p:nvPr userDrawn="1"/>
        </p:nvSpPr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 extrusionOk="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65907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Заголовок 96"/>
          <p:cNvSpPr>
            <a:spLocks noGrp="1"/>
          </p:cNvSpPr>
          <p:nvPr>
            <p:ph type="title" hasCustomPrompt="1"/>
          </p:nvPr>
        </p:nvSpPr>
        <p:spPr bwMode="auto">
          <a:xfrm>
            <a:off x="341764" y="2673833"/>
            <a:ext cx="7487786" cy="110350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>
              <a:lnSpc>
                <a:spcPts val="4320"/>
              </a:lnSpc>
              <a:defRPr sz="36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ТЕМА ПРЕЗЕНТАЦИИ </a:t>
            </a:r>
            <a:br>
              <a:rPr lang="ru-RU"/>
            </a:br>
            <a:r>
              <a:rPr lang="ru-RU"/>
              <a:t>возможно В две СТРОКИ</a:t>
            </a:r>
            <a:endParaRPr/>
          </a:p>
        </p:txBody>
      </p:sp>
      <p:sp>
        <p:nvSpPr>
          <p:cNvPr id="20" name="Текст 98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341313" y="4865728"/>
            <a:ext cx="554354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ru-RU"/>
              <a:t>название структурного подразделения</a:t>
            </a:r>
            <a:endParaRPr/>
          </a:p>
        </p:txBody>
      </p:sp>
      <p:sp>
        <p:nvSpPr>
          <p:cNvPr id="21" name="Текст 98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341313" y="5145128"/>
            <a:ext cx="554354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ru-RU"/>
              <a:t>п.п. Петров</a:t>
            </a:r>
            <a:br>
              <a:rPr lang="ru-RU"/>
            </a:br>
            <a:r>
              <a:rPr lang="ru-RU"/>
              <a:t>petrov.pp@gazprom-neft.ru</a:t>
            </a:r>
            <a:endParaRPr/>
          </a:p>
        </p:txBody>
      </p:sp>
      <p:sp>
        <p:nvSpPr>
          <p:cNvPr id="22" name="Текст 98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341313" y="5621378"/>
            <a:ext cx="554354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ru-RU"/>
              <a:t>Дата</a:t>
            </a:r>
            <a:br>
              <a:rPr lang="ru-RU"/>
            </a:br>
            <a:r>
              <a:rPr lang="ru-RU"/>
              <a:t>версия документа: 1</a:t>
            </a:r>
            <a:endParaRPr/>
          </a:p>
        </p:txBody>
      </p:sp>
      <p:grpSp>
        <p:nvGrpSpPr>
          <p:cNvPr id="23" name="Рисунок 102"/>
          <p:cNvGrpSpPr/>
          <p:nvPr userDrawn="1"/>
        </p:nvGrpSpPr>
        <p:grpSpPr bwMode="auto">
          <a:xfrm>
            <a:off x="8367141" y="3293871"/>
            <a:ext cx="3268344" cy="2658237"/>
            <a:chOff x="8367141" y="3293871"/>
            <a:chExt cx="3268344" cy="2658237"/>
          </a:xfrm>
          <a:solidFill>
            <a:srgbClr val="FFFFFF"/>
          </a:solidFill>
        </p:grpSpPr>
        <p:sp>
          <p:nvSpPr>
            <p:cNvPr id="24" name="Полилиния: фигура 8"/>
            <p:cNvSpPr/>
            <p:nvPr/>
          </p:nvSpPr>
          <p:spPr bwMode="auto">
            <a:xfrm>
              <a:off x="9801479" y="3891788"/>
              <a:ext cx="399542" cy="932180"/>
            </a:xfrm>
            <a:custGeom>
              <a:avLst/>
              <a:gdLst>
                <a:gd name="connsiteX0" fmla="*/ 0 w 399542"/>
                <a:gd name="connsiteY0" fmla="*/ 0 h 932180"/>
                <a:gd name="connsiteX1" fmla="*/ 399543 w 399542"/>
                <a:gd name="connsiteY1" fmla="*/ 0 h 932180"/>
                <a:gd name="connsiteX2" fmla="*/ 399543 w 399542"/>
                <a:gd name="connsiteY2" fmla="*/ 932180 h 932180"/>
                <a:gd name="connsiteX3" fmla="*/ 0 w 399542"/>
                <a:gd name="connsiteY3" fmla="*/ 932180 h 93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542" h="932180" extrusionOk="0">
                  <a:moveTo>
                    <a:pt x="0" y="0"/>
                  </a:moveTo>
                  <a:lnTo>
                    <a:pt x="399543" y="0"/>
                  </a:lnTo>
                  <a:lnTo>
                    <a:pt x="399543" y="932180"/>
                  </a:lnTo>
                  <a:lnTo>
                    <a:pt x="0" y="93218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Полилиния: фигура 9"/>
            <p:cNvSpPr/>
            <p:nvPr/>
          </p:nvSpPr>
          <p:spPr bwMode="auto">
            <a:xfrm>
              <a:off x="9803892" y="4959731"/>
              <a:ext cx="394589" cy="394588"/>
            </a:xfrm>
            <a:custGeom>
              <a:avLst/>
              <a:gdLst>
                <a:gd name="connsiteX0" fmla="*/ 0 w 394589"/>
                <a:gd name="connsiteY0" fmla="*/ 0 h 394588"/>
                <a:gd name="connsiteX1" fmla="*/ 394589 w 394589"/>
                <a:gd name="connsiteY1" fmla="*/ 0 h 394588"/>
                <a:gd name="connsiteX2" fmla="*/ 394589 w 394589"/>
                <a:gd name="connsiteY2" fmla="*/ 394589 h 394588"/>
                <a:gd name="connsiteX3" fmla="*/ 0 w 394589"/>
                <a:gd name="connsiteY3" fmla="*/ 394589 h 39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589" h="394588" extrusionOk="0">
                  <a:moveTo>
                    <a:pt x="0" y="0"/>
                  </a:moveTo>
                  <a:lnTo>
                    <a:pt x="394589" y="0"/>
                  </a:lnTo>
                  <a:lnTo>
                    <a:pt x="394589" y="394589"/>
                  </a:lnTo>
                  <a:lnTo>
                    <a:pt x="0" y="39458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Полилиния: фигура 10"/>
            <p:cNvSpPr/>
            <p:nvPr/>
          </p:nvSpPr>
          <p:spPr bwMode="auto">
            <a:xfrm>
              <a:off x="8367141" y="3293871"/>
              <a:ext cx="3268344" cy="2658237"/>
            </a:xfrm>
            <a:custGeom>
              <a:avLst/>
              <a:gdLst>
                <a:gd name="connsiteX0" fmla="*/ 2731389 w 3268344"/>
                <a:gd name="connsiteY0" fmla="*/ 2658237 h 2658237"/>
                <a:gd name="connsiteX1" fmla="*/ 536702 w 3268344"/>
                <a:gd name="connsiteY1" fmla="*/ 2658237 h 2658237"/>
                <a:gd name="connsiteX2" fmla="*/ 0 w 3268344"/>
                <a:gd name="connsiteY2" fmla="*/ 1942592 h 2658237"/>
                <a:gd name="connsiteX3" fmla="*/ 1120775 w 3268344"/>
                <a:gd name="connsiteY3" fmla="*/ 0 h 2658237"/>
                <a:gd name="connsiteX4" fmla="*/ 2147570 w 3268344"/>
                <a:gd name="connsiteY4" fmla="*/ 0 h 2658237"/>
                <a:gd name="connsiteX5" fmla="*/ 3268345 w 3268344"/>
                <a:gd name="connsiteY5" fmla="*/ 1942592 h 2658237"/>
                <a:gd name="connsiteX6" fmla="*/ 2731643 w 3268344"/>
                <a:gd name="connsiteY6" fmla="*/ 2658237 h 2658237"/>
                <a:gd name="connsiteX7" fmla="*/ 733806 w 3268344"/>
                <a:gd name="connsiteY7" fmla="*/ 2264029 h 2658237"/>
                <a:gd name="connsiteX8" fmla="*/ 2534285 w 3268344"/>
                <a:gd name="connsiteY8" fmla="*/ 2264029 h 2658237"/>
                <a:gd name="connsiteX9" fmla="*/ 2796667 w 3268344"/>
                <a:gd name="connsiteY9" fmla="*/ 1914271 h 2658237"/>
                <a:gd name="connsiteX10" fmla="*/ 1919732 w 3268344"/>
                <a:gd name="connsiteY10" fmla="*/ 394335 h 2658237"/>
                <a:gd name="connsiteX11" fmla="*/ 1348359 w 3268344"/>
                <a:gd name="connsiteY11" fmla="*/ 394335 h 2658237"/>
                <a:gd name="connsiteX12" fmla="*/ 471424 w 3268344"/>
                <a:gd name="connsiteY12" fmla="*/ 1914271 h 2658237"/>
                <a:gd name="connsiteX13" fmla="*/ 733806 w 3268344"/>
                <a:gd name="connsiteY13" fmla="*/ 2264029 h 265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68344" h="2658237" extrusionOk="0">
                  <a:moveTo>
                    <a:pt x="2731389" y="2658237"/>
                  </a:moveTo>
                  <a:lnTo>
                    <a:pt x="536702" y="2658237"/>
                  </a:lnTo>
                  <a:lnTo>
                    <a:pt x="0" y="1942592"/>
                  </a:lnTo>
                  <a:lnTo>
                    <a:pt x="1120775" y="0"/>
                  </a:lnTo>
                  <a:lnTo>
                    <a:pt x="2147570" y="0"/>
                  </a:lnTo>
                  <a:lnTo>
                    <a:pt x="3268345" y="1942592"/>
                  </a:lnTo>
                  <a:lnTo>
                    <a:pt x="2731643" y="2658237"/>
                  </a:lnTo>
                  <a:close/>
                  <a:moveTo>
                    <a:pt x="733806" y="2264029"/>
                  </a:moveTo>
                  <a:lnTo>
                    <a:pt x="2534285" y="2264029"/>
                  </a:lnTo>
                  <a:lnTo>
                    <a:pt x="2796667" y="1914271"/>
                  </a:lnTo>
                  <a:lnTo>
                    <a:pt x="1919732" y="394335"/>
                  </a:lnTo>
                  <a:lnTo>
                    <a:pt x="1348359" y="394335"/>
                  </a:lnTo>
                  <a:lnTo>
                    <a:pt x="471424" y="1914271"/>
                  </a:lnTo>
                  <a:lnTo>
                    <a:pt x="733806" y="226402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7" name="Группа 26"/>
          <p:cNvGrpSpPr/>
          <p:nvPr userDrawn="1"/>
        </p:nvGrpSpPr>
        <p:grpSpPr bwMode="auto">
          <a:xfrm>
            <a:off x="185032" y="205103"/>
            <a:ext cx="2262511" cy="213042"/>
            <a:chOff x="185032" y="205103"/>
            <a:chExt cx="2262511" cy="213042"/>
          </a:xfrm>
        </p:grpSpPr>
        <p:grpSp>
          <p:nvGrpSpPr>
            <p:cNvPr id="28" name="Рисунок 4"/>
            <p:cNvGrpSpPr/>
            <p:nvPr/>
          </p:nvGrpSpPr>
          <p:grpSpPr bwMode="auto">
            <a:xfrm>
              <a:off x="553719" y="205103"/>
              <a:ext cx="1893824" cy="106806"/>
              <a:chOff x="553719" y="205103"/>
              <a:chExt cx="1893824" cy="106806"/>
            </a:xfrm>
            <a:solidFill>
              <a:srgbClr val="FFFFFF"/>
            </a:solidFill>
          </p:grpSpPr>
          <p:sp>
            <p:nvSpPr>
              <p:cNvPr id="85" name="Полилиния: фигура 70"/>
              <p:cNvSpPr/>
              <p:nvPr/>
            </p:nvSpPr>
            <p:spPr bwMode="auto">
              <a:xfrm>
                <a:off x="553719" y="207390"/>
                <a:ext cx="106299" cy="87375"/>
              </a:xfrm>
              <a:custGeom>
                <a:avLst/>
                <a:gdLst>
                  <a:gd name="connsiteX0" fmla="*/ 0 w 106299"/>
                  <a:gd name="connsiteY0" fmla="*/ 0 h 87375"/>
                  <a:gd name="connsiteX1" fmla="*/ 106299 w 106299"/>
                  <a:gd name="connsiteY1" fmla="*/ 0 h 87375"/>
                  <a:gd name="connsiteX2" fmla="*/ 106299 w 106299"/>
                  <a:gd name="connsiteY2" fmla="*/ 87376 h 87375"/>
                  <a:gd name="connsiteX3" fmla="*/ 72517 w 106299"/>
                  <a:gd name="connsiteY3" fmla="*/ 87376 h 87375"/>
                  <a:gd name="connsiteX4" fmla="*/ 72517 w 106299"/>
                  <a:gd name="connsiteY4" fmla="*/ 21844 h 87375"/>
                  <a:gd name="connsiteX5" fmla="*/ 33909 w 106299"/>
                  <a:gd name="connsiteY5" fmla="*/ 21844 h 87375"/>
                  <a:gd name="connsiteX6" fmla="*/ 33909 w 106299"/>
                  <a:gd name="connsiteY6" fmla="*/ 87376 h 87375"/>
                  <a:gd name="connsiteX7" fmla="*/ 127 w 106299"/>
                  <a:gd name="connsiteY7" fmla="*/ 87376 h 87375"/>
                  <a:gd name="connsiteX8" fmla="*/ 127 w 106299"/>
                  <a:gd name="connsiteY8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299" h="87375" extrusionOk="0">
                    <a:moveTo>
                      <a:pt x="0" y="0"/>
                    </a:moveTo>
                    <a:lnTo>
                      <a:pt x="106299" y="0"/>
                    </a:lnTo>
                    <a:lnTo>
                      <a:pt x="106299" y="87376"/>
                    </a:lnTo>
                    <a:lnTo>
                      <a:pt x="72517" y="87376"/>
                    </a:lnTo>
                    <a:lnTo>
                      <a:pt x="72517" y="21844"/>
                    </a:lnTo>
                    <a:lnTo>
                      <a:pt x="33909" y="21844"/>
                    </a:lnTo>
                    <a:lnTo>
                      <a:pt x="33909" y="87376"/>
                    </a:lnTo>
                    <a:lnTo>
                      <a:pt x="127" y="87376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" name="Полилиния: фигура 71"/>
              <p:cNvSpPr/>
              <p:nvPr/>
            </p:nvSpPr>
            <p:spPr bwMode="auto">
              <a:xfrm>
                <a:off x="679194" y="207390"/>
                <a:ext cx="104012" cy="87502"/>
              </a:xfrm>
              <a:custGeom>
                <a:avLst/>
                <a:gdLst>
                  <a:gd name="connsiteX0" fmla="*/ 0 w 104012"/>
                  <a:gd name="connsiteY0" fmla="*/ 0 h 87502"/>
                  <a:gd name="connsiteX1" fmla="*/ 65405 w 104012"/>
                  <a:gd name="connsiteY1" fmla="*/ 0 h 87502"/>
                  <a:gd name="connsiteX2" fmla="*/ 104013 w 104012"/>
                  <a:gd name="connsiteY2" fmla="*/ 28321 h 87502"/>
                  <a:gd name="connsiteX3" fmla="*/ 65405 w 104012"/>
                  <a:gd name="connsiteY3" fmla="*/ 56769 h 87502"/>
                  <a:gd name="connsiteX4" fmla="*/ 33909 w 104012"/>
                  <a:gd name="connsiteY4" fmla="*/ 56769 h 87502"/>
                  <a:gd name="connsiteX5" fmla="*/ 33909 w 104012"/>
                  <a:gd name="connsiteY5" fmla="*/ 87503 h 87502"/>
                  <a:gd name="connsiteX6" fmla="*/ 127 w 104012"/>
                  <a:gd name="connsiteY6" fmla="*/ 87503 h 87502"/>
                  <a:gd name="connsiteX7" fmla="*/ 127 w 104012"/>
                  <a:gd name="connsiteY7" fmla="*/ 127 h 87502"/>
                  <a:gd name="connsiteX8" fmla="*/ 33782 w 104012"/>
                  <a:gd name="connsiteY8" fmla="*/ 18796 h 87502"/>
                  <a:gd name="connsiteX9" fmla="*/ 33782 w 104012"/>
                  <a:gd name="connsiteY9" fmla="*/ 37719 h 87502"/>
                  <a:gd name="connsiteX10" fmla="*/ 52324 w 104012"/>
                  <a:gd name="connsiteY10" fmla="*/ 37719 h 87502"/>
                  <a:gd name="connsiteX11" fmla="*/ 67056 w 104012"/>
                  <a:gd name="connsiteY11" fmla="*/ 28194 h 87502"/>
                  <a:gd name="connsiteX12" fmla="*/ 52324 w 104012"/>
                  <a:gd name="connsiteY12" fmla="*/ 18796 h 87502"/>
                  <a:gd name="connsiteX13" fmla="*/ 33782 w 104012"/>
                  <a:gd name="connsiteY13" fmla="*/ 18796 h 87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012" h="87502" extrusionOk="0">
                    <a:moveTo>
                      <a:pt x="0" y="0"/>
                    </a:moveTo>
                    <a:lnTo>
                      <a:pt x="65405" y="0"/>
                    </a:lnTo>
                    <a:cubicBezTo>
                      <a:pt x="90424" y="0"/>
                      <a:pt x="104013" y="10541"/>
                      <a:pt x="104013" y="28321"/>
                    </a:cubicBezTo>
                    <a:cubicBezTo>
                      <a:pt x="104013" y="46101"/>
                      <a:pt x="90424" y="56769"/>
                      <a:pt x="65405" y="56769"/>
                    </a:cubicBezTo>
                    <a:lnTo>
                      <a:pt x="33909" y="56769"/>
                    </a:lnTo>
                    <a:lnTo>
                      <a:pt x="33909" y="87503"/>
                    </a:lnTo>
                    <a:lnTo>
                      <a:pt x="127" y="87503"/>
                    </a:lnTo>
                    <a:lnTo>
                      <a:pt x="127" y="127"/>
                    </a:lnTo>
                    <a:close/>
                    <a:moveTo>
                      <a:pt x="33782" y="18796"/>
                    </a:moveTo>
                    <a:lnTo>
                      <a:pt x="33782" y="37719"/>
                    </a:lnTo>
                    <a:lnTo>
                      <a:pt x="52324" y="37719"/>
                    </a:lnTo>
                    <a:cubicBezTo>
                      <a:pt x="62484" y="37719"/>
                      <a:pt x="67056" y="35814"/>
                      <a:pt x="67056" y="28194"/>
                    </a:cubicBezTo>
                    <a:cubicBezTo>
                      <a:pt x="67056" y="20574"/>
                      <a:pt x="62484" y="18796"/>
                      <a:pt x="52324" y="18796"/>
                    </a:cubicBezTo>
                    <a:lnTo>
                      <a:pt x="33782" y="18796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7" name="Полилиния: фигура 72"/>
              <p:cNvSpPr/>
              <p:nvPr/>
            </p:nvSpPr>
            <p:spPr bwMode="auto">
              <a:xfrm>
                <a:off x="789812" y="205103"/>
                <a:ext cx="117348" cy="92202"/>
              </a:xfrm>
              <a:custGeom>
                <a:avLst/>
                <a:gdLst>
                  <a:gd name="connsiteX0" fmla="*/ 58674 w 117348"/>
                  <a:gd name="connsiteY0" fmla="*/ 0 h 92202"/>
                  <a:gd name="connsiteX1" fmla="*/ 117348 w 117348"/>
                  <a:gd name="connsiteY1" fmla="*/ 45974 h 92202"/>
                  <a:gd name="connsiteX2" fmla="*/ 58674 w 117348"/>
                  <a:gd name="connsiteY2" fmla="*/ 92202 h 92202"/>
                  <a:gd name="connsiteX3" fmla="*/ 0 w 117348"/>
                  <a:gd name="connsiteY3" fmla="*/ 45974 h 92202"/>
                  <a:gd name="connsiteX4" fmla="*/ 58674 w 117348"/>
                  <a:gd name="connsiteY4" fmla="*/ 0 h 92202"/>
                  <a:gd name="connsiteX5" fmla="*/ 58674 w 117348"/>
                  <a:gd name="connsiteY5" fmla="*/ 69469 h 92202"/>
                  <a:gd name="connsiteX6" fmla="*/ 81026 w 117348"/>
                  <a:gd name="connsiteY6" fmla="*/ 45974 h 92202"/>
                  <a:gd name="connsiteX7" fmla="*/ 58674 w 117348"/>
                  <a:gd name="connsiteY7" fmla="*/ 22352 h 92202"/>
                  <a:gd name="connsiteX8" fmla="*/ 36322 w 117348"/>
                  <a:gd name="connsiteY8" fmla="*/ 45974 h 92202"/>
                  <a:gd name="connsiteX9" fmla="*/ 58674 w 117348"/>
                  <a:gd name="connsiteY9" fmla="*/ 69469 h 9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348" h="92202" extrusionOk="0">
                    <a:moveTo>
                      <a:pt x="58674" y="0"/>
                    </a:moveTo>
                    <a:cubicBezTo>
                      <a:pt x="97663" y="0"/>
                      <a:pt x="117348" y="15748"/>
                      <a:pt x="117348" y="45974"/>
                    </a:cubicBezTo>
                    <a:cubicBezTo>
                      <a:pt x="117348" y="76200"/>
                      <a:pt x="97663" y="92202"/>
                      <a:pt x="58674" y="92202"/>
                    </a:cubicBezTo>
                    <a:cubicBezTo>
                      <a:pt x="19685" y="92202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lose/>
                    <a:moveTo>
                      <a:pt x="58674" y="69469"/>
                    </a:moveTo>
                    <a:cubicBezTo>
                      <a:pt x="73279" y="69469"/>
                      <a:pt x="81026" y="61341"/>
                      <a:pt x="81026" y="45974"/>
                    </a:cubicBezTo>
                    <a:cubicBezTo>
                      <a:pt x="81026" y="30607"/>
                      <a:pt x="73152" y="22352"/>
                      <a:pt x="58674" y="22352"/>
                    </a:cubicBezTo>
                    <a:cubicBezTo>
                      <a:pt x="44196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8" name="Полилиния: фигура 73"/>
              <p:cNvSpPr/>
              <p:nvPr/>
            </p:nvSpPr>
            <p:spPr bwMode="auto">
              <a:xfrm>
                <a:off x="921258" y="207390"/>
                <a:ext cx="106552" cy="87375"/>
              </a:xfrm>
              <a:custGeom>
                <a:avLst/>
                <a:gdLst>
                  <a:gd name="connsiteX0" fmla="*/ 74549 w 106552"/>
                  <a:gd name="connsiteY0" fmla="*/ 87376 h 87375"/>
                  <a:gd name="connsiteX1" fmla="*/ 74549 w 106552"/>
                  <a:gd name="connsiteY1" fmla="*/ 35433 h 87375"/>
                  <a:gd name="connsiteX2" fmla="*/ 37846 w 106552"/>
                  <a:gd name="connsiteY2" fmla="*/ 87376 h 87375"/>
                  <a:gd name="connsiteX3" fmla="*/ 0 w 106552"/>
                  <a:gd name="connsiteY3" fmla="*/ 87376 h 87375"/>
                  <a:gd name="connsiteX4" fmla="*/ 0 w 106552"/>
                  <a:gd name="connsiteY4" fmla="*/ 0 h 87375"/>
                  <a:gd name="connsiteX5" fmla="*/ 32766 w 106552"/>
                  <a:gd name="connsiteY5" fmla="*/ 0 h 87375"/>
                  <a:gd name="connsiteX6" fmla="*/ 32766 w 106552"/>
                  <a:gd name="connsiteY6" fmla="*/ 50292 h 87375"/>
                  <a:gd name="connsiteX7" fmla="*/ 68326 w 106552"/>
                  <a:gd name="connsiteY7" fmla="*/ 0 h 87375"/>
                  <a:gd name="connsiteX8" fmla="*/ 106553 w 106552"/>
                  <a:gd name="connsiteY8" fmla="*/ 0 h 87375"/>
                  <a:gd name="connsiteX9" fmla="*/ 106553 w 106552"/>
                  <a:gd name="connsiteY9" fmla="*/ 87376 h 87375"/>
                  <a:gd name="connsiteX10" fmla="*/ 74676 w 106552"/>
                  <a:gd name="connsiteY10" fmla="*/ 87376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6552" h="87375" extrusionOk="0">
                    <a:moveTo>
                      <a:pt x="74549" y="87376"/>
                    </a:moveTo>
                    <a:lnTo>
                      <a:pt x="74549" y="35433"/>
                    </a:lnTo>
                    <a:lnTo>
                      <a:pt x="37846" y="87376"/>
                    </a:lnTo>
                    <a:lnTo>
                      <a:pt x="0" y="87376"/>
                    </a:lnTo>
                    <a:lnTo>
                      <a:pt x="0" y="0"/>
                    </a:lnTo>
                    <a:lnTo>
                      <a:pt x="32766" y="0"/>
                    </a:lnTo>
                    <a:lnTo>
                      <a:pt x="32766" y="50292"/>
                    </a:lnTo>
                    <a:lnTo>
                      <a:pt x="68326" y="0"/>
                    </a:lnTo>
                    <a:lnTo>
                      <a:pt x="106553" y="0"/>
                    </a:lnTo>
                    <a:lnTo>
                      <a:pt x="106553" y="87376"/>
                    </a:lnTo>
                    <a:lnTo>
                      <a:pt x="74676" y="87376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9" name="Полилиния: фигура 74"/>
              <p:cNvSpPr/>
              <p:nvPr/>
            </p:nvSpPr>
            <p:spPr bwMode="auto">
              <a:xfrm>
                <a:off x="1040764" y="207263"/>
                <a:ext cx="107696" cy="89408"/>
              </a:xfrm>
              <a:custGeom>
                <a:avLst/>
                <a:gdLst>
                  <a:gd name="connsiteX0" fmla="*/ 35052 w 107696"/>
                  <a:gd name="connsiteY0" fmla="*/ 58547 h 89408"/>
                  <a:gd name="connsiteX1" fmla="*/ 54356 w 107696"/>
                  <a:gd name="connsiteY1" fmla="*/ 67310 h 89408"/>
                  <a:gd name="connsiteX2" fmla="*/ 71628 w 107696"/>
                  <a:gd name="connsiteY2" fmla="*/ 59690 h 89408"/>
                  <a:gd name="connsiteX3" fmla="*/ 55499 w 107696"/>
                  <a:gd name="connsiteY3" fmla="*/ 52324 h 89408"/>
                  <a:gd name="connsiteX4" fmla="*/ 39624 w 107696"/>
                  <a:gd name="connsiteY4" fmla="*/ 52324 h 89408"/>
                  <a:gd name="connsiteX5" fmla="*/ 39624 w 107696"/>
                  <a:gd name="connsiteY5" fmla="*/ 32258 h 89408"/>
                  <a:gd name="connsiteX6" fmla="*/ 54102 w 107696"/>
                  <a:gd name="connsiteY6" fmla="*/ 32258 h 89408"/>
                  <a:gd name="connsiteX7" fmla="*/ 69342 w 107696"/>
                  <a:gd name="connsiteY7" fmla="*/ 26670 h 89408"/>
                  <a:gd name="connsiteX8" fmla="*/ 53594 w 107696"/>
                  <a:gd name="connsiteY8" fmla="*/ 20193 h 89408"/>
                  <a:gd name="connsiteX9" fmla="*/ 40005 w 107696"/>
                  <a:gd name="connsiteY9" fmla="*/ 24765 h 89408"/>
                  <a:gd name="connsiteX10" fmla="*/ 3175 w 107696"/>
                  <a:gd name="connsiteY10" fmla="*/ 24765 h 89408"/>
                  <a:gd name="connsiteX11" fmla="*/ 53086 w 107696"/>
                  <a:gd name="connsiteY11" fmla="*/ 0 h 89408"/>
                  <a:gd name="connsiteX12" fmla="*/ 105156 w 107696"/>
                  <a:gd name="connsiteY12" fmla="*/ 23749 h 89408"/>
                  <a:gd name="connsiteX13" fmla="*/ 90297 w 107696"/>
                  <a:gd name="connsiteY13" fmla="*/ 41021 h 89408"/>
                  <a:gd name="connsiteX14" fmla="*/ 107696 w 107696"/>
                  <a:gd name="connsiteY14" fmla="*/ 60833 h 89408"/>
                  <a:gd name="connsiteX15" fmla="*/ 54737 w 107696"/>
                  <a:gd name="connsiteY15" fmla="*/ 89408 h 89408"/>
                  <a:gd name="connsiteX16" fmla="*/ 0 w 107696"/>
                  <a:gd name="connsiteY16" fmla="*/ 58420 h 89408"/>
                  <a:gd name="connsiteX17" fmla="*/ 35052 w 107696"/>
                  <a:gd name="connsiteY17" fmla="*/ 58420 h 8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7696" h="89408" extrusionOk="0">
                    <a:moveTo>
                      <a:pt x="35052" y="58547"/>
                    </a:moveTo>
                    <a:cubicBezTo>
                      <a:pt x="36830" y="64643"/>
                      <a:pt x="43053" y="67310"/>
                      <a:pt x="54356" y="67310"/>
                    </a:cubicBezTo>
                    <a:cubicBezTo>
                      <a:pt x="65659" y="67310"/>
                      <a:pt x="71628" y="65024"/>
                      <a:pt x="71628" y="59690"/>
                    </a:cubicBezTo>
                    <a:cubicBezTo>
                      <a:pt x="71628" y="53848"/>
                      <a:pt x="66548" y="52324"/>
                      <a:pt x="55499" y="52324"/>
                    </a:cubicBezTo>
                    <a:lnTo>
                      <a:pt x="39624" y="52324"/>
                    </a:lnTo>
                    <a:lnTo>
                      <a:pt x="39624" y="32258"/>
                    </a:lnTo>
                    <a:lnTo>
                      <a:pt x="54102" y="32258"/>
                    </a:lnTo>
                    <a:cubicBezTo>
                      <a:pt x="64262" y="32258"/>
                      <a:pt x="69342" y="31623"/>
                      <a:pt x="69342" y="26670"/>
                    </a:cubicBezTo>
                    <a:cubicBezTo>
                      <a:pt x="69342" y="22352"/>
                      <a:pt x="64008" y="20193"/>
                      <a:pt x="53594" y="20193"/>
                    </a:cubicBezTo>
                    <a:cubicBezTo>
                      <a:pt x="45466" y="20193"/>
                      <a:pt x="40894" y="21463"/>
                      <a:pt x="40005" y="24765"/>
                    </a:cubicBezTo>
                    <a:lnTo>
                      <a:pt x="3175" y="24765"/>
                    </a:lnTo>
                    <a:cubicBezTo>
                      <a:pt x="4445" y="7112"/>
                      <a:pt x="20574" y="0"/>
                      <a:pt x="53086" y="0"/>
                    </a:cubicBezTo>
                    <a:cubicBezTo>
                      <a:pt x="88392" y="0"/>
                      <a:pt x="105156" y="6858"/>
                      <a:pt x="105156" y="23749"/>
                    </a:cubicBezTo>
                    <a:cubicBezTo>
                      <a:pt x="105156" y="33147"/>
                      <a:pt x="100076" y="38989"/>
                      <a:pt x="90297" y="41021"/>
                    </a:cubicBezTo>
                    <a:cubicBezTo>
                      <a:pt x="101981" y="43307"/>
                      <a:pt x="107696" y="49911"/>
                      <a:pt x="107696" y="60833"/>
                    </a:cubicBezTo>
                    <a:cubicBezTo>
                      <a:pt x="107696" y="80264"/>
                      <a:pt x="90297" y="89408"/>
                      <a:pt x="54737" y="89408"/>
                    </a:cubicBezTo>
                    <a:cubicBezTo>
                      <a:pt x="19177" y="89408"/>
                      <a:pt x="889" y="80772"/>
                      <a:pt x="0" y="58420"/>
                    </a:cubicBezTo>
                    <a:lnTo>
                      <a:pt x="35052" y="5842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0" name="Полилиния: фигура 75"/>
              <p:cNvSpPr/>
              <p:nvPr/>
            </p:nvSpPr>
            <p:spPr bwMode="auto">
              <a:xfrm>
                <a:off x="1162685" y="207390"/>
                <a:ext cx="107314" cy="87375"/>
              </a:xfrm>
              <a:custGeom>
                <a:avLst/>
                <a:gdLst>
                  <a:gd name="connsiteX0" fmla="*/ 103759 w 107314"/>
                  <a:gd name="connsiteY0" fmla="*/ 21717 h 87375"/>
                  <a:gd name="connsiteX1" fmla="*/ 92202 w 107314"/>
                  <a:gd name="connsiteY1" fmla="*/ 40894 h 87375"/>
                  <a:gd name="connsiteX2" fmla="*/ 107315 w 107314"/>
                  <a:gd name="connsiteY2" fmla="*/ 62484 h 87375"/>
                  <a:gd name="connsiteX3" fmla="*/ 74676 w 107314"/>
                  <a:gd name="connsiteY3" fmla="*/ 87376 h 87375"/>
                  <a:gd name="connsiteX4" fmla="*/ 0 w 107314"/>
                  <a:gd name="connsiteY4" fmla="*/ 87376 h 87375"/>
                  <a:gd name="connsiteX5" fmla="*/ 0 w 107314"/>
                  <a:gd name="connsiteY5" fmla="*/ 0 h 87375"/>
                  <a:gd name="connsiteX6" fmla="*/ 70231 w 107314"/>
                  <a:gd name="connsiteY6" fmla="*/ 0 h 87375"/>
                  <a:gd name="connsiteX7" fmla="*/ 103632 w 107314"/>
                  <a:gd name="connsiteY7" fmla="*/ 21717 h 87375"/>
                  <a:gd name="connsiteX8" fmla="*/ 33909 w 107314"/>
                  <a:gd name="connsiteY8" fmla="*/ 32766 h 87375"/>
                  <a:gd name="connsiteX9" fmla="*/ 56642 w 107314"/>
                  <a:gd name="connsiteY9" fmla="*/ 32766 h 87375"/>
                  <a:gd name="connsiteX10" fmla="*/ 68453 w 107314"/>
                  <a:gd name="connsiteY10" fmla="*/ 26543 h 87375"/>
                  <a:gd name="connsiteX11" fmla="*/ 56642 w 107314"/>
                  <a:gd name="connsiteY11" fmla="*/ 20447 h 87375"/>
                  <a:gd name="connsiteX12" fmla="*/ 33909 w 107314"/>
                  <a:gd name="connsiteY12" fmla="*/ 20447 h 87375"/>
                  <a:gd name="connsiteX13" fmla="*/ 33909 w 107314"/>
                  <a:gd name="connsiteY13" fmla="*/ 32893 h 87375"/>
                  <a:gd name="connsiteX14" fmla="*/ 57912 w 107314"/>
                  <a:gd name="connsiteY14" fmla="*/ 65532 h 87375"/>
                  <a:gd name="connsiteX15" fmla="*/ 71120 w 107314"/>
                  <a:gd name="connsiteY15" fmla="*/ 58420 h 87375"/>
                  <a:gd name="connsiteX16" fmla="*/ 57912 w 107314"/>
                  <a:gd name="connsiteY16" fmla="*/ 51054 h 87375"/>
                  <a:gd name="connsiteX17" fmla="*/ 33909 w 107314"/>
                  <a:gd name="connsiteY17" fmla="*/ 51054 h 87375"/>
                  <a:gd name="connsiteX18" fmla="*/ 33909 w 107314"/>
                  <a:gd name="connsiteY18" fmla="*/ 65532 h 87375"/>
                  <a:gd name="connsiteX19" fmla="*/ 57912 w 107314"/>
                  <a:gd name="connsiteY19" fmla="*/ 65532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7314" h="87375" extrusionOk="0">
                    <a:moveTo>
                      <a:pt x="103759" y="21717"/>
                    </a:moveTo>
                    <a:cubicBezTo>
                      <a:pt x="103759" y="30226"/>
                      <a:pt x="99822" y="36830"/>
                      <a:pt x="92202" y="40894"/>
                    </a:cubicBezTo>
                    <a:cubicBezTo>
                      <a:pt x="102235" y="44196"/>
                      <a:pt x="107315" y="51435"/>
                      <a:pt x="107315" y="62484"/>
                    </a:cubicBezTo>
                    <a:cubicBezTo>
                      <a:pt x="107315" y="78994"/>
                      <a:pt x="96520" y="87376"/>
                      <a:pt x="74676" y="87376"/>
                    </a:cubicBezTo>
                    <a:lnTo>
                      <a:pt x="0" y="87376"/>
                    </a:lnTo>
                    <a:lnTo>
                      <a:pt x="0" y="0"/>
                    </a:lnTo>
                    <a:lnTo>
                      <a:pt x="70231" y="0"/>
                    </a:lnTo>
                    <a:cubicBezTo>
                      <a:pt x="92964" y="0"/>
                      <a:pt x="103632" y="5080"/>
                      <a:pt x="103632" y="21717"/>
                    </a:cubicBezTo>
                    <a:close/>
                    <a:moveTo>
                      <a:pt x="33909" y="32766"/>
                    </a:moveTo>
                    <a:lnTo>
                      <a:pt x="56642" y="32766"/>
                    </a:lnTo>
                    <a:cubicBezTo>
                      <a:pt x="64643" y="32766"/>
                      <a:pt x="68453" y="32131"/>
                      <a:pt x="68453" y="26543"/>
                    </a:cubicBezTo>
                    <a:cubicBezTo>
                      <a:pt x="68453" y="20955"/>
                      <a:pt x="64643" y="20447"/>
                      <a:pt x="56642" y="20447"/>
                    </a:cubicBezTo>
                    <a:lnTo>
                      <a:pt x="33909" y="20447"/>
                    </a:lnTo>
                    <a:lnTo>
                      <a:pt x="33909" y="32893"/>
                    </a:lnTo>
                    <a:close/>
                    <a:moveTo>
                      <a:pt x="57912" y="65532"/>
                    </a:moveTo>
                    <a:cubicBezTo>
                      <a:pt x="66802" y="65532"/>
                      <a:pt x="71120" y="64897"/>
                      <a:pt x="71120" y="58420"/>
                    </a:cubicBezTo>
                    <a:cubicBezTo>
                      <a:pt x="71120" y="51943"/>
                      <a:pt x="67056" y="51054"/>
                      <a:pt x="57912" y="51054"/>
                    </a:cubicBezTo>
                    <a:lnTo>
                      <a:pt x="33909" y="51054"/>
                    </a:lnTo>
                    <a:lnTo>
                      <a:pt x="33909" y="65532"/>
                    </a:lnTo>
                    <a:lnTo>
                      <a:pt x="57912" y="65532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1" name="Полилиния: фигура 76"/>
              <p:cNvSpPr/>
              <p:nvPr/>
            </p:nvSpPr>
            <p:spPr bwMode="auto">
              <a:xfrm>
                <a:off x="1279525" y="205103"/>
                <a:ext cx="117347" cy="92202"/>
              </a:xfrm>
              <a:custGeom>
                <a:avLst/>
                <a:gdLst>
                  <a:gd name="connsiteX0" fmla="*/ 58674 w 117347"/>
                  <a:gd name="connsiteY0" fmla="*/ 0 h 92202"/>
                  <a:gd name="connsiteX1" fmla="*/ 117348 w 117347"/>
                  <a:gd name="connsiteY1" fmla="*/ 45974 h 92202"/>
                  <a:gd name="connsiteX2" fmla="*/ 58674 w 117347"/>
                  <a:gd name="connsiteY2" fmla="*/ 92202 h 92202"/>
                  <a:gd name="connsiteX3" fmla="*/ 0 w 117347"/>
                  <a:gd name="connsiteY3" fmla="*/ 45974 h 92202"/>
                  <a:gd name="connsiteX4" fmla="*/ 58674 w 117347"/>
                  <a:gd name="connsiteY4" fmla="*/ 0 h 92202"/>
                  <a:gd name="connsiteX5" fmla="*/ 58674 w 117347"/>
                  <a:gd name="connsiteY5" fmla="*/ 69469 h 92202"/>
                  <a:gd name="connsiteX6" fmla="*/ 81026 w 117347"/>
                  <a:gd name="connsiteY6" fmla="*/ 45974 h 92202"/>
                  <a:gd name="connsiteX7" fmla="*/ 58674 w 117347"/>
                  <a:gd name="connsiteY7" fmla="*/ 22352 h 92202"/>
                  <a:gd name="connsiteX8" fmla="*/ 36322 w 117347"/>
                  <a:gd name="connsiteY8" fmla="*/ 45974 h 92202"/>
                  <a:gd name="connsiteX9" fmla="*/ 58674 w 117347"/>
                  <a:gd name="connsiteY9" fmla="*/ 69469 h 9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347" h="92202" extrusionOk="0">
                    <a:moveTo>
                      <a:pt x="58674" y="0"/>
                    </a:moveTo>
                    <a:cubicBezTo>
                      <a:pt x="97663" y="0"/>
                      <a:pt x="117348" y="15748"/>
                      <a:pt x="117348" y="45974"/>
                    </a:cubicBezTo>
                    <a:cubicBezTo>
                      <a:pt x="117348" y="76200"/>
                      <a:pt x="97663" y="92202"/>
                      <a:pt x="58674" y="92202"/>
                    </a:cubicBezTo>
                    <a:cubicBezTo>
                      <a:pt x="19685" y="92202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lose/>
                    <a:moveTo>
                      <a:pt x="58674" y="69469"/>
                    </a:moveTo>
                    <a:cubicBezTo>
                      <a:pt x="73279" y="69469"/>
                      <a:pt x="81026" y="61341"/>
                      <a:pt x="81026" y="45974"/>
                    </a:cubicBezTo>
                    <a:cubicBezTo>
                      <a:pt x="81026" y="30607"/>
                      <a:pt x="73152" y="22352"/>
                      <a:pt x="58674" y="22352"/>
                    </a:cubicBezTo>
                    <a:cubicBezTo>
                      <a:pt x="44196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" name="Полилиния: фигура 77"/>
              <p:cNvSpPr/>
              <p:nvPr/>
            </p:nvSpPr>
            <p:spPr bwMode="auto">
              <a:xfrm>
                <a:off x="1402714" y="207390"/>
                <a:ext cx="123317" cy="104520"/>
              </a:xfrm>
              <a:custGeom>
                <a:avLst/>
                <a:gdLst>
                  <a:gd name="connsiteX0" fmla="*/ 113665 w 123317"/>
                  <a:gd name="connsiteY0" fmla="*/ 66548 h 104520"/>
                  <a:gd name="connsiteX1" fmla="*/ 123317 w 123317"/>
                  <a:gd name="connsiteY1" fmla="*/ 66548 h 104520"/>
                  <a:gd name="connsiteX2" fmla="*/ 123317 w 123317"/>
                  <a:gd name="connsiteY2" fmla="*/ 104521 h 104520"/>
                  <a:gd name="connsiteX3" fmla="*/ 91059 w 123317"/>
                  <a:gd name="connsiteY3" fmla="*/ 104521 h 104520"/>
                  <a:gd name="connsiteX4" fmla="*/ 91059 w 123317"/>
                  <a:gd name="connsiteY4" fmla="*/ 87376 h 104520"/>
                  <a:gd name="connsiteX5" fmla="*/ 32258 w 123317"/>
                  <a:gd name="connsiteY5" fmla="*/ 87376 h 104520"/>
                  <a:gd name="connsiteX6" fmla="*/ 32258 w 123317"/>
                  <a:gd name="connsiteY6" fmla="*/ 104521 h 104520"/>
                  <a:gd name="connsiteX7" fmla="*/ 0 w 123317"/>
                  <a:gd name="connsiteY7" fmla="*/ 104521 h 104520"/>
                  <a:gd name="connsiteX8" fmla="*/ 0 w 123317"/>
                  <a:gd name="connsiteY8" fmla="*/ 66548 h 104520"/>
                  <a:gd name="connsiteX9" fmla="*/ 5842 w 123317"/>
                  <a:gd name="connsiteY9" fmla="*/ 66548 h 104520"/>
                  <a:gd name="connsiteX10" fmla="*/ 19685 w 123317"/>
                  <a:gd name="connsiteY10" fmla="*/ 33909 h 104520"/>
                  <a:gd name="connsiteX11" fmla="*/ 19685 w 123317"/>
                  <a:gd name="connsiteY11" fmla="*/ 0 h 104520"/>
                  <a:gd name="connsiteX12" fmla="*/ 113792 w 123317"/>
                  <a:gd name="connsiteY12" fmla="*/ 0 h 104520"/>
                  <a:gd name="connsiteX13" fmla="*/ 113792 w 123317"/>
                  <a:gd name="connsiteY13" fmla="*/ 66548 h 104520"/>
                  <a:gd name="connsiteX14" fmla="*/ 79883 w 123317"/>
                  <a:gd name="connsiteY14" fmla="*/ 21844 h 104520"/>
                  <a:gd name="connsiteX15" fmla="*/ 53467 w 123317"/>
                  <a:gd name="connsiteY15" fmla="*/ 21844 h 104520"/>
                  <a:gd name="connsiteX16" fmla="*/ 53467 w 123317"/>
                  <a:gd name="connsiteY16" fmla="*/ 33655 h 104520"/>
                  <a:gd name="connsiteX17" fmla="*/ 47498 w 123317"/>
                  <a:gd name="connsiteY17" fmla="*/ 66675 h 104520"/>
                  <a:gd name="connsiteX18" fmla="*/ 80010 w 123317"/>
                  <a:gd name="connsiteY18" fmla="*/ 66675 h 104520"/>
                  <a:gd name="connsiteX19" fmla="*/ 80010 w 123317"/>
                  <a:gd name="connsiteY19" fmla="*/ 21971 h 104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3317" h="104520" extrusionOk="0">
                    <a:moveTo>
                      <a:pt x="113665" y="66548"/>
                    </a:moveTo>
                    <a:lnTo>
                      <a:pt x="123317" y="66548"/>
                    </a:lnTo>
                    <a:lnTo>
                      <a:pt x="123317" y="104521"/>
                    </a:lnTo>
                    <a:lnTo>
                      <a:pt x="91059" y="104521"/>
                    </a:lnTo>
                    <a:lnTo>
                      <a:pt x="91059" y="87376"/>
                    </a:lnTo>
                    <a:lnTo>
                      <a:pt x="32258" y="87376"/>
                    </a:lnTo>
                    <a:lnTo>
                      <a:pt x="32258" y="104521"/>
                    </a:lnTo>
                    <a:lnTo>
                      <a:pt x="0" y="104521"/>
                    </a:lnTo>
                    <a:lnTo>
                      <a:pt x="0" y="66548"/>
                    </a:lnTo>
                    <a:lnTo>
                      <a:pt x="5842" y="66548"/>
                    </a:lnTo>
                    <a:cubicBezTo>
                      <a:pt x="17145" y="66548"/>
                      <a:pt x="19685" y="48006"/>
                      <a:pt x="19685" y="33909"/>
                    </a:cubicBezTo>
                    <a:lnTo>
                      <a:pt x="19685" y="0"/>
                    </a:lnTo>
                    <a:lnTo>
                      <a:pt x="113792" y="0"/>
                    </a:lnTo>
                    <a:lnTo>
                      <a:pt x="113792" y="66548"/>
                    </a:lnTo>
                    <a:close/>
                    <a:moveTo>
                      <a:pt x="79883" y="21844"/>
                    </a:moveTo>
                    <a:lnTo>
                      <a:pt x="53467" y="21844"/>
                    </a:lnTo>
                    <a:lnTo>
                      <a:pt x="53467" y="33655"/>
                    </a:lnTo>
                    <a:cubicBezTo>
                      <a:pt x="53467" y="47371"/>
                      <a:pt x="51689" y="57150"/>
                      <a:pt x="47498" y="66675"/>
                    </a:cubicBezTo>
                    <a:lnTo>
                      <a:pt x="80010" y="66675"/>
                    </a:lnTo>
                    <a:lnTo>
                      <a:pt x="80010" y="2197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3" name="Полилиния: фигура 78"/>
              <p:cNvSpPr/>
              <p:nvPr/>
            </p:nvSpPr>
            <p:spPr bwMode="auto">
              <a:xfrm>
                <a:off x="1532889" y="205103"/>
                <a:ext cx="116713" cy="91947"/>
              </a:xfrm>
              <a:custGeom>
                <a:avLst/>
                <a:gdLst>
                  <a:gd name="connsiteX0" fmla="*/ 58674 w 116713"/>
                  <a:gd name="connsiteY0" fmla="*/ 22352 h 91947"/>
                  <a:gd name="connsiteX1" fmla="*/ 36322 w 116713"/>
                  <a:gd name="connsiteY1" fmla="*/ 45974 h 91947"/>
                  <a:gd name="connsiteX2" fmla="*/ 58674 w 116713"/>
                  <a:gd name="connsiteY2" fmla="*/ 69469 h 91947"/>
                  <a:gd name="connsiteX3" fmla="*/ 77724 w 116713"/>
                  <a:gd name="connsiteY3" fmla="*/ 55245 h 91947"/>
                  <a:gd name="connsiteX4" fmla="*/ 116713 w 116713"/>
                  <a:gd name="connsiteY4" fmla="*/ 55245 h 91947"/>
                  <a:gd name="connsiteX5" fmla="*/ 58674 w 116713"/>
                  <a:gd name="connsiteY5" fmla="*/ 91948 h 91947"/>
                  <a:gd name="connsiteX6" fmla="*/ 0 w 116713"/>
                  <a:gd name="connsiteY6" fmla="*/ 45974 h 91947"/>
                  <a:gd name="connsiteX7" fmla="*/ 58674 w 116713"/>
                  <a:gd name="connsiteY7" fmla="*/ 0 h 91947"/>
                  <a:gd name="connsiteX8" fmla="*/ 116459 w 116713"/>
                  <a:gd name="connsiteY8" fmla="*/ 38989 h 91947"/>
                  <a:gd name="connsiteX9" fmla="*/ 77851 w 116713"/>
                  <a:gd name="connsiteY9" fmla="*/ 38989 h 91947"/>
                  <a:gd name="connsiteX10" fmla="*/ 58674 w 116713"/>
                  <a:gd name="connsiteY10" fmla="*/ 22352 h 9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713" h="91947" extrusionOk="0">
                    <a:moveTo>
                      <a:pt x="58674" y="22352"/>
                    </a:moveTo>
                    <a:cubicBezTo>
                      <a:pt x="44069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ubicBezTo>
                      <a:pt x="68961" y="69469"/>
                      <a:pt x="75692" y="64770"/>
                      <a:pt x="77724" y="55245"/>
                    </a:cubicBezTo>
                    <a:lnTo>
                      <a:pt x="116713" y="55245"/>
                    </a:lnTo>
                    <a:cubicBezTo>
                      <a:pt x="113157" y="79248"/>
                      <a:pt x="93472" y="91948"/>
                      <a:pt x="58674" y="91948"/>
                    </a:cubicBezTo>
                    <a:cubicBezTo>
                      <a:pt x="19685" y="91948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ubicBezTo>
                      <a:pt x="95250" y="0"/>
                      <a:pt x="115189" y="14097"/>
                      <a:pt x="116459" y="38989"/>
                    </a:cubicBezTo>
                    <a:lnTo>
                      <a:pt x="77851" y="38989"/>
                    </a:lnTo>
                    <a:cubicBezTo>
                      <a:pt x="76708" y="28194"/>
                      <a:pt x="69977" y="22352"/>
                      <a:pt x="58674" y="22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" name="Полилиния: фигура 79"/>
              <p:cNvSpPr/>
              <p:nvPr/>
            </p:nvSpPr>
            <p:spPr bwMode="auto">
              <a:xfrm>
                <a:off x="1653032" y="207390"/>
                <a:ext cx="97154" cy="87375"/>
              </a:xfrm>
              <a:custGeom>
                <a:avLst/>
                <a:gdLst>
                  <a:gd name="connsiteX0" fmla="*/ 31496 w 97154"/>
                  <a:gd name="connsiteY0" fmla="*/ 22098 h 87375"/>
                  <a:gd name="connsiteX1" fmla="*/ 0 w 97154"/>
                  <a:gd name="connsiteY1" fmla="*/ 22098 h 87375"/>
                  <a:gd name="connsiteX2" fmla="*/ 0 w 97154"/>
                  <a:gd name="connsiteY2" fmla="*/ 0 h 87375"/>
                  <a:gd name="connsiteX3" fmla="*/ 97155 w 97154"/>
                  <a:gd name="connsiteY3" fmla="*/ 0 h 87375"/>
                  <a:gd name="connsiteX4" fmla="*/ 97155 w 97154"/>
                  <a:gd name="connsiteY4" fmla="*/ 22098 h 87375"/>
                  <a:gd name="connsiteX5" fmla="*/ 65532 w 97154"/>
                  <a:gd name="connsiteY5" fmla="*/ 22098 h 87375"/>
                  <a:gd name="connsiteX6" fmla="*/ 65532 w 97154"/>
                  <a:gd name="connsiteY6" fmla="*/ 87376 h 87375"/>
                  <a:gd name="connsiteX7" fmla="*/ 31623 w 97154"/>
                  <a:gd name="connsiteY7" fmla="*/ 87376 h 87375"/>
                  <a:gd name="connsiteX8" fmla="*/ 31623 w 97154"/>
                  <a:gd name="connsiteY8" fmla="*/ 22098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154" h="87375" extrusionOk="0">
                    <a:moveTo>
                      <a:pt x="31496" y="22098"/>
                    </a:moveTo>
                    <a:lnTo>
                      <a:pt x="0" y="22098"/>
                    </a:lnTo>
                    <a:lnTo>
                      <a:pt x="0" y="0"/>
                    </a:lnTo>
                    <a:lnTo>
                      <a:pt x="97155" y="0"/>
                    </a:lnTo>
                    <a:lnTo>
                      <a:pt x="97155" y="22098"/>
                    </a:lnTo>
                    <a:lnTo>
                      <a:pt x="65532" y="22098"/>
                    </a:lnTo>
                    <a:lnTo>
                      <a:pt x="65532" y="87376"/>
                    </a:lnTo>
                    <a:lnTo>
                      <a:pt x="31623" y="87376"/>
                    </a:lnTo>
                    <a:lnTo>
                      <a:pt x="31623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5" name="Полилиния: фигура 80"/>
              <p:cNvSpPr/>
              <p:nvPr/>
            </p:nvSpPr>
            <p:spPr bwMode="auto">
              <a:xfrm>
                <a:off x="1759966" y="207390"/>
                <a:ext cx="107314" cy="87375"/>
              </a:xfrm>
              <a:custGeom>
                <a:avLst/>
                <a:gdLst>
                  <a:gd name="connsiteX0" fmla="*/ 103759 w 107314"/>
                  <a:gd name="connsiteY0" fmla="*/ 21717 h 87375"/>
                  <a:gd name="connsiteX1" fmla="*/ 92202 w 107314"/>
                  <a:gd name="connsiteY1" fmla="*/ 40894 h 87375"/>
                  <a:gd name="connsiteX2" fmla="*/ 107315 w 107314"/>
                  <a:gd name="connsiteY2" fmla="*/ 62484 h 87375"/>
                  <a:gd name="connsiteX3" fmla="*/ 74676 w 107314"/>
                  <a:gd name="connsiteY3" fmla="*/ 87376 h 87375"/>
                  <a:gd name="connsiteX4" fmla="*/ 0 w 107314"/>
                  <a:gd name="connsiteY4" fmla="*/ 87376 h 87375"/>
                  <a:gd name="connsiteX5" fmla="*/ 0 w 107314"/>
                  <a:gd name="connsiteY5" fmla="*/ 0 h 87375"/>
                  <a:gd name="connsiteX6" fmla="*/ 70231 w 107314"/>
                  <a:gd name="connsiteY6" fmla="*/ 0 h 87375"/>
                  <a:gd name="connsiteX7" fmla="*/ 103632 w 107314"/>
                  <a:gd name="connsiteY7" fmla="*/ 21717 h 87375"/>
                  <a:gd name="connsiteX8" fmla="*/ 33909 w 107314"/>
                  <a:gd name="connsiteY8" fmla="*/ 32766 h 87375"/>
                  <a:gd name="connsiteX9" fmla="*/ 56642 w 107314"/>
                  <a:gd name="connsiteY9" fmla="*/ 32766 h 87375"/>
                  <a:gd name="connsiteX10" fmla="*/ 68453 w 107314"/>
                  <a:gd name="connsiteY10" fmla="*/ 26543 h 87375"/>
                  <a:gd name="connsiteX11" fmla="*/ 56642 w 107314"/>
                  <a:gd name="connsiteY11" fmla="*/ 20447 h 87375"/>
                  <a:gd name="connsiteX12" fmla="*/ 33909 w 107314"/>
                  <a:gd name="connsiteY12" fmla="*/ 20447 h 87375"/>
                  <a:gd name="connsiteX13" fmla="*/ 33909 w 107314"/>
                  <a:gd name="connsiteY13" fmla="*/ 32893 h 87375"/>
                  <a:gd name="connsiteX14" fmla="*/ 57912 w 107314"/>
                  <a:gd name="connsiteY14" fmla="*/ 65532 h 87375"/>
                  <a:gd name="connsiteX15" fmla="*/ 71120 w 107314"/>
                  <a:gd name="connsiteY15" fmla="*/ 58420 h 87375"/>
                  <a:gd name="connsiteX16" fmla="*/ 57912 w 107314"/>
                  <a:gd name="connsiteY16" fmla="*/ 51054 h 87375"/>
                  <a:gd name="connsiteX17" fmla="*/ 33909 w 107314"/>
                  <a:gd name="connsiteY17" fmla="*/ 51054 h 87375"/>
                  <a:gd name="connsiteX18" fmla="*/ 33909 w 107314"/>
                  <a:gd name="connsiteY18" fmla="*/ 65532 h 87375"/>
                  <a:gd name="connsiteX19" fmla="*/ 57912 w 107314"/>
                  <a:gd name="connsiteY19" fmla="*/ 65532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7314" h="87375" extrusionOk="0">
                    <a:moveTo>
                      <a:pt x="103759" y="21717"/>
                    </a:moveTo>
                    <a:cubicBezTo>
                      <a:pt x="103759" y="30226"/>
                      <a:pt x="99822" y="36830"/>
                      <a:pt x="92202" y="40894"/>
                    </a:cubicBezTo>
                    <a:cubicBezTo>
                      <a:pt x="102235" y="44196"/>
                      <a:pt x="107315" y="51435"/>
                      <a:pt x="107315" y="62484"/>
                    </a:cubicBezTo>
                    <a:cubicBezTo>
                      <a:pt x="107315" y="78994"/>
                      <a:pt x="96520" y="87376"/>
                      <a:pt x="74676" y="87376"/>
                    </a:cubicBezTo>
                    <a:lnTo>
                      <a:pt x="0" y="87376"/>
                    </a:lnTo>
                    <a:lnTo>
                      <a:pt x="0" y="0"/>
                    </a:lnTo>
                    <a:lnTo>
                      <a:pt x="70231" y="0"/>
                    </a:lnTo>
                    <a:cubicBezTo>
                      <a:pt x="92964" y="0"/>
                      <a:pt x="103632" y="5080"/>
                      <a:pt x="103632" y="21717"/>
                    </a:cubicBezTo>
                    <a:close/>
                    <a:moveTo>
                      <a:pt x="33909" y="32766"/>
                    </a:moveTo>
                    <a:lnTo>
                      <a:pt x="56642" y="32766"/>
                    </a:lnTo>
                    <a:cubicBezTo>
                      <a:pt x="64643" y="32766"/>
                      <a:pt x="68453" y="32131"/>
                      <a:pt x="68453" y="26543"/>
                    </a:cubicBezTo>
                    <a:cubicBezTo>
                      <a:pt x="68453" y="20955"/>
                      <a:pt x="64643" y="20447"/>
                      <a:pt x="56642" y="20447"/>
                    </a:cubicBezTo>
                    <a:lnTo>
                      <a:pt x="33909" y="20447"/>
                    </a:lnTo>
                    <a:lnTo>
                      <a:pt x="33909" y="32893"/>
                    </a:lnTo>
                    <a:close/>
                    <a:moveTo>
                      <a:pt x="57912" y="65532"/>
                    </a:moveTo>
                    <a:cubicBezTo>
                      <a:pt x="66802" y="65532"/>
                      <a:pt x="71120" y="64897"/>
                      <a:pt x="71120" y="58420"/>
                    </a:cubicBezTo>
                    <a:cubicBezTo>
                      <a:pt x="71120" y="51943"/>
                      <a:pt x="67056" y="51054"/>
                      <a:pt x="57912" y="51054"/>
                    </a:cubicBezTo>
                    <a:lnTo>
                      <a:pt x="33909" y="51054"/>
                    </a:lnTo>
                    <a:lnTo>
                      <a:pt x="33909" y="65532"/>
                    </a:lnTo>
                    <a:lnTo>
                      <a:pt x="57912" y="65532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" name="Полилиния: фигура 81"/>
              <p:cNvSpPr/>
              <p:nvPr/>
            </p:nvSpPr>
            <p:spPr bwMode="auto">
              <a:xfrm>
                <a:off x="1881632" y="207390"/>
                <a:ext cx="95503" cy="87375"/>
              </a:xfrm>
              <a:custGeom>
                <a:avLst/>
                <a:gdLst>
                  <a:gd name="connsiteX0" fmla="*/ 0 w 95503"/>
                  <a:gd name="connsiteY0" fmla="*/ 0 h 87375"/>
                  <a:gd name="connsiteX1" fmla="*/ 92583 w 95503"/>
                  <a:gd name="connsiteY1" fmla="*/ 0 h 87375"/>
                  <a:gd name="connsiteX2" fmla="*/ 92583 w 95503"/>
                  <a:gd name="connsiteY2" fmla="*/ 21463 h 87375"/>
                  <a:gd name="connsiteX3" fmla="*/ 33909 w 95503"/>
                  <a:gd name="connsiteY3" fmla="*/ 21463 h 87375"/>
                  <a:gd name="connsiteX4" fmla="*/ 33909 w 95503"/>
                  <a:gd name="connsiteY4" fmla="*/ 31877 h 87375"/>
                  <a:gd name="connsiteX5" fmla="*/ 81407 w 95503"/>
                  <a:gd name="connsiteY5" fmla="*/ 31877 h 87375"/>
                  <a:gd name="connsiteX6" fmla="*/ 81407 w 95503"/>
                  <a:gd name="connsiteY6" fmla="*/ 53340 h 87375"/>
                  <a:gd name="connsiteX7" fmla="*/ 33909 w 95503"/>
                  <a:gd name="connsiteY7" fmla="*/ 53340 h 87375"/>
                  <a:gd name="connsiteX8" fmla="*/ 33909 w 95503"/>
                  <a:gd name="connsiteY8" fmla="*/ 64897 h 87375"/>
                  <a:gd name="connsiteX9" fmla="*/ 95504 w 95503"/>
                  <a:gd name="connsiteY9" fmla="*/ 64897 h 87375"/>
                  <a:gd name="connsiteX10" fmla="*/ 95504 w 95503"/>
                  <a:gd name="connsiteY10" fmla="*/ 87376 h 87375"/>
                  <a:gd name="connsiteX11" fmla="*/ 127 w 95503"/>
                  <a:gd name="connsiteY11" fmla="*/ 87376 h 87375"/>
                  <a:gd name="connsiteX12" fmla="*/ 127 w 95503"/>
                  <a:gd name="connsiteY12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503" h="87375" extrusionOk="0">
                    <a:moveTo>
                      <a:pt x="0" y="0"/>
                    </a:moveTo>
                    <a:lnTo>
                      <a:pt x="92583" y="0"/>
                    </a:lnTo>
                    <a:lnTo>
                      <a:pt x="92583" y="21463"/>
                    </a:lnTo>
                    <a:lnTo>
                      <a:pt x="33909" y="21463"/>
                    </a:lnTo>
                    <a:lnTo>
                      <a:pt x="33909" y="31877"/>
                    </a:lnTo>
                    <a:lnTo>
                      <a:pt x="81407" y="31877"/>
                    </a:lnTo>
                    <a:lnTo>
                      <a:pt x="81407" y="53340"/>
                    </a:lnTo>
                    <a:lnTo>
                      <a:pt x="33909" y="53340"/>
                    </a:lnTo>
                    <a:lnTo>
                      <a:pt x="33909" y="64897"/>
                    </a:lnTo>
                    <a:lnTo>
                      <a:pt x="95504" y="64897"/>
                    </a:lnTo>
                    <a:lnTo>
                      <a:pt x="95504" y="87376"/>
                    </a:lnTo>
                    <a:lnTo>
                      <a:pt x="127" y="87376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7" name="Полилиния: фигура 82"/>
              <p:cNvSpPr/>
              <p:nvPr/>
            </p:nvSpPr>
            <p:spPr bwMode="auto">
              <a:xfrm>
                <a:off x="1988057" y="207390"/>
                <a:ext cx="106172" cy="87375"/>
              </a:xfrm>
              <a:custGeom>
                <a:avLst/>
                <a:gdLst>
                  <a:gd name="connsiteX0" fmla="*/ 0 w 106172"/>
                  <a:gd name="connsiteY0" fmla="*/ 0 h 87375"/>
                  <a:gd name="connsiteX1" fmla="*/ 33782 w 106172"/>
                  <a:gd name="connsiteY1" fmla="*/ 0 h 87375"/>
                  <a:gd name="connsiteX2" fmla="*/ 33782 w 106172"/>
                  <a:gd name="connsiteY2" fmla="*/ 30226 h 87375"/>
                  <a:gd name="connsiteX3" fmla="*/ 72390 w 106172"/>
                  <a:gd name="connsiteY3" fmla="*/ 30226 h 87375"/>
                  <a:gd name="connsiteX4" fmla="*/ 72390 w 106172"/>
                  <a:gd name="connsiteY4" fmla="*/ 0 h 87375"/>
                  <a:gd name="connsiteX5" fmla="*/ 106172 w 106172"/>
                  <a:gd name="connsiteY5" fmla="*/ 0 h 87375"/>
                  <a:gd name="connsiteX6" fmla="*/ 106172 w 106172"/>
                  <a:gd name="connsiteY6" fmla="*/ 87376 h 87375"/>
                  <a:gd name="connsiteX7" fmla="*/ 72390 w 106172"/>
                  <a:gd name="connsiteY7" fmla="*/ 87376 h 87375"/>
                  <a:gd name="connsiteX8" fmla="*/ 72390 w 106172"/>
                  <a:gd name="connsiteY8" fmla="*/ 51943 h 87375"/>
                  <a:gd name="connsiteX9" fmla="*/ 33782 w 106172"/>
                  <a:gd name="connsiteY9" fmla="*/ 51943 h 87375"/>
                  <a:gd name="connsiteX10" fmla="*/ 33782 w 106172"/>
                  <a:gd name="connsiteY10" fmla="*/ 87376 h 87375"/>
                  <a:gd name="connsiteX11" fmla="*/ 0 w 106172"/>
                  <a:gd name="connsiteY11" fmla="*/ 87376 h 87375"/>
                  <a:gd name="connsiteX12" fmla="*/ 0 w 106172"/>
                  <a:gd name="connsiteY12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72" h="87375" extrusionOk="0">
                    <a:moveTo>
                      <a:pt x="0" y="0"/>
                    </a:moveTo>
                    <a:lnTo>
                      <a:pt x="33782" y="0"/>
                    </a:lnTo>
                    <a:lnTo>
                      <a:pt x="33782" y="30226"/>
                    </a:lnTo>
                    <a:lnTo>
                      <a:pt x="72390" y="30226"/>
                    </a:lnTo>
                    <a:lnTo>
                      <a:pt x="72390" y="0"/>
                    </a:lnTo>
                    <a:lnTo>
                      <a:pt x="106172" y="0"/>
                    </a:lnTo>
                    <a:lnTo>
                      <a:pt x="106172" y="87376"/>
                    </a:lnTo>
                    <a:lnTo>
                      <a:pt x="72390" y="87376"/>
                    </a:lnTo>
                    <a:lnTo>
                      <a:pt x="72390" y="51943"/>
                    </a:lnTo>
                    <a:lnTo>
                      <a:pt x="33782" y="51943"/>
                    </a:lnTo>
                    <a:lnTo>
                      <a:pt x="33782" y="87376"/>
                    </a:lnTo>
                    <a:lnTo>
                      <a:pt x="0" y="873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8" name="Полилиния: фигура 83"/>
              <p:cNvSpPr/>
              <p:nvPr/>
            </p:nvSpPr>
            <p:spPr bwMode="auto">
              <a:xfrm>
                <a:off x="2113660" y="207390"/>
                <a:ext cx="106172" cy="87375"/>
              </a:xfrm>
              <a:custGeom>
                <a:avLst/>
                <a:gdLst>
                  <a:gd name="connsiteX0" fmla="*/ 0 w 106172"/>
                  <a:gd name="connsiteY0" fmla="*/ 0 h 87375"/>
                  <a:gd name="connsiteX1" fmla="*/ 33782 w 106172"/>
                  <a:gd name="connsiteY1" fmla="*/ 0 h 87375"/>
                  <a:gd name="connsiteX2" fmla="*/ 33782 w 106172"/>
                  <a:gd name="connsiteY2" fmla="*/ 30226 h 87375"/>
                  <a:gd name="connsiteX3" fmla="*/ 72390 w 106172"/>
                  <a:gd name="connsiteY3" fmla="*/ 30226 h 87375"/>
                  <a:gd name="connsiteX4" fmla="*/ 72390 w 106172"/>
                  <a:gd name="connsiteY4" fmla="*/ 0 h 87375"/>
                  <a:gd name="connsiteX5" fmla="*/ 106172 w 106172"/>
                  <a:gd name="connsiteY5" fmla="*/ 0 h 87375"/>
                  <a:gd name="connsiteX6" fmla="*/ 106172 w 106172"/>
                  <a:gd name="connsiteY6" fmla="*/ 87376 h 87375"/>
                  <a:gd name="connsiteX7" fmla="*/ 72390 w 106172"/>
                  <a:gd name="connsiteY7" fmla="*/ 87376 h 87375"/>
                  <a:gd name="connsiteX8" fmla="*/ 72390 w 106172"/>
                  <a:gd name="connsiteY8" fmla="*/ 51943 h 87375"/>
                  <a:gd name="connsiteX9" fmla="*/ 33782 w 106172"/>
                  <a:gd name="connsiteY9" fmla="*/ 51943 h 87375"/>
                  <a:gd name="connsiteX10" fmla="*/ 33782 w 106172"/>
                  <a:gd name="connsiteY10" fmla="*/ 87376 h 87375"/>
                  <a:gd name="connsiteX11" fmla="*/ 0 w 106172"/>
                  <a:gd name="connsiteY11" fmla="*/ 87376 h 87375"/>
                  <a:gd name="connsiteX12" fmla="*/ 0 w 106172"/>
                  <a:gd name="connsiteY12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72" h="87375" extrusionOk="0">
                    <a:moveTo>
                      <a:pt x="0" y="0"/>
                    </a:moveTo>
                    <a:lnTo>
                      <a:pt x="33782" y="0"/>
                    </a:lnTo>
                    <a:lnTo>
                      <a:pt x="33782" y="30226"/>
                    </a:lnTo>
                    <a:lnTo>
                      <a:pt x="72390" y="30226"/>
                    </a:lnTo>
                    <a:lnTo>
                      <a:pt x="72390" y="0"/>
                    </a:lnTo>
                    <a:lnTo>
                      <a:pt x="106172" y="0"/>
                    </a:lnTo>
                    <a:lnTo>
                      <a:pt x="106172" y="87376"/>
                    </a:lnTo>
                    <a:lnTo>
                      <a:pt x="72390" y="87376"/>
                    </a:lnTo>
                    <a:lnTo>
                      <a:pt x="72390" y="51943"/>
                    </a:lnTo>
                    <a:lnTo>
                      <a:pt x="33782" y="51943"/>
                    </a:lnTo>
                    <a:lnTo>
                      <a:pt x="33782" y="87376"/>
                    </a:lnTo>
                    <a:lnTo>
                      <a:pt x="0" y="873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9" name="Полилиния: фигура 84"/>
              <p:cNvSpPr/>
              <p:nvPr/>
            </p:nvSpPr>
            <p:spPr bwMode="auto">
              <a:xfrm>
                <a:off x="2226055" y="207390"/>
                <a:ext cx="116077" cy="87375"/>
              </a:xfrm>
              <a:custGeom>
                <a:avLst/>
                <a:gdLst>
                  <a:gd name="connsiteX0" fmla="*/ 37846 w 116077"/>
                  <a:gd name="connsiteY0" fmla="*/ 0 h 87375"/>
                  <a:gd name="connsiteX1" fmla="*/ 80772 w 116077"/>
                  <a:gd name="connsiteY1" fmla="*/ 0 h 87375"/>
                  <a:gd name="connsiteX2" fmla="*/ 116078 w 116077"/>
                  <a:gd name="connsiteY2" fmla="*/ 87376 h 87375"/>
                  <a:gd name="connsiteX3" fmla="*/ 79502 w 116077"/>
                  <a:gd name="connsiteY3" fmla="*/ 87376 h 87375"/>
                  <a:gd name="connsiteX4" fmla="*/ 76581 w 116077"/>
                  <a:gd name="connsiteY4" fmla="*/ 78740 h 87375"/>
                  <a:gd name="connsiteX5" fmla="*/ 39370 w 116077"/>
                  <a:gd name="connsiteY5" fmla="*/ 78740 h 87375"/>
                  <a:gd name="connsiteX6" fmla="*/ 36195 w 116077"/>
                  <a:gd name="connsiteY6" fmla="*/ 87376 h 87375"/>
                  <a:gd name="connsiteX7" fmla="*/ 0 w 116077"/>
                  <a:gd name="connsiteY7" fmla="*/ 87376 h 87375"/>
                  <a:gd name="connsiteX8" fmla="*/ 37719 w 116077"/>
                  <a:gd name="connsiteY8" fmla="*/ 0 h 87375"/>
                  <a:gd name="connsiteX9" fmla="*/ 69088 w 116077"/>
                  <a:gd name="connsiteY9" fmla="*/ 57277 h 87375"/>
                  <a:gd name="connsiteX10" fmla="*/ 58547 w 116077"/>
                  <a:gd name="connsiteY10" fmla="*/ 26416 h 87375"/>
                  <a:gd name="connsiteX11" fmla="*/ 47498 w 116077"/>
                  <a:gd name="connsiteY11" fmla="*/ 57277 h 87375"/>
                  <a:gd name="connsiteX12" fmla="*/ 69088 w 116077"/>
                  <a:gd name="connsiteY12" fmla="*/ 57277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6077" h="87375" extrusionOk="0">
                    <a:moveTo>
                      <a:pt x="37846" y="0"/>
                    </a:moveTo>
                    <a:lnTo>
                      <a:pt x="80772" y="0"/>
                    </a:lnTo>
                    <a:lnTo>
                      <a:pt x="116078" y="87376"/>
                    </a:lnTo>
                    <a:lnTo>
                      <a:pt x="79502" y="87376"/>
                    </a:lnTo>
                    <a:lnTo>
                      <a:pt x="76581" y="78740"/>
                    </a:lnTo>
                    <a:lnTo>
                      <a:pt x="39370" y="78740"/>
                    </a:lnTo>
                    <a:lnTo>
                      <a:pt x="36195" y="87376"/>
                    </a:lnTo>
                    <a:lnTo>
                      <a:pt x="0" y="87376"/>
                    </a:lnTo>
                    <a:lnTo>
                      <a:pt x="37719" y="0"/>
                    </a:lnTo>
                    <a:close/>
                    <a:moveTo>
                      <a:pt x="69088" y="57277"/>
                    </a:moveTo>
                    <a:lnTo>
                      <a:pt x="58547" y="26416"/>
                    </a:lnTo>
                    <a:lnTo>
                      <a:pt x="47498" y="57277"/>
                    </a:lnTo>
                    <a:lnTo>
                      <a:pt x="69088" y="57277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" name="Полилиния: фигура 85"/>
              <p:cNvSpPr/>
              <p:nvPr/>
            </p:nvSpPr>
            <p:spPr bwMode="auto">
              <a:xfrm>
                <a:off x="2339975" y="207390"/>
                <a:ext cx="107569" cy="87375"/>
              </a:xfrm>
              <a:custGeom>
                <a:avLst/>
                <a:gdLst>
                  <a:gd name="connsiteX0" fmla="*/ 73660 w 107569"/>
                  <a:gd name="connsiteY0" fmla="*/ 87376 h 87375"/>
                  <a:gd name="connsiteX1" fmla="*/ 73660 w 107569"/>
                  <a:gd name="connsiteY1" fmla="*/ 54864 h 87375"/>
                  <a:gd name="connsiteX2" fmla="*/ 59055 w 107569"/>
                  <a:gd name="connsiteY2" fmla="*/ 54864 h 87375"/>
                  <a:gd name="connsiteX3" fmla="*/ 40386 w 107569"/>
                  <a:gd name="connsiteY3" fmla="*/ 87376 h 87375"/>
                  <a:gd name="connsiteX4" fmla="*/ 0 w 107569"/>
                  <a:gd name="connsiteY4" fmla="*/ 87376 h 87375"/>
                  <a:gd name="connsiteX5" fmla="*/ 23749 w 107569"/>
                  <a:gd name="connsiteY5" fmla="*/ 52832 h 87375"/>
                  <a:gd name="connsiteX6" fmla="*/ 3556 w 107569"/>
                  <a:gd name="connsiteY6" fmla="*/ 27686 h 87375"/>
                  <a:gd name="connsiteX7" fmla="*/ 41148 w 107569"/>
                  <a:gd name="connsiteY7" fmla="*/ 0 h 87375"/>
                  <a:gd name="connsiteX8" fmla="*/ 107569 w 107569"/>
                  <a:gd name="connsiteY8" fmla="*/ 0 h 87375"/>
                  <a:gd name="connsiteX9" fmla="*/ 107569 w 107569"/>
                  <a:gd name="connsiteY9" fmla="*/ 87376 h 87375"/>
                  <a:gd name="connsiteX10" fmla="*/ 73787 w 107569"/>
                  <a:gd name="connsiteY10" fmla="*/ 87376 h 87375"/>
                  <a:gd name="connsiteX11" fmla="*/ 40386 w 107569"/>
                  <a:gd name="connsiteY11" fmla="*/ 27432 h 87375"/>
                  <a:gd name="connsiteX12" fmla="*/ 53975 w 107569"/>
                  <a:gd name="connsiteY12" fmla="*/ 36195 h 87375"/>
                  <a:gd name="connsiteX13" fmla="*/ 73660 w 107569"/>
                  <a:gd name="connsiteY13" fmla="*/ 36195 h 87375"/>
                  <a:gd name="connsiteX14" fmla="*/ 73660 w 107569"/>
                  <a:gd name="connsiteY14" fmla="*/ 18796 h 87375"/>
                  <a:gd name="connsiteX15" fmla="*/ 53975 w 107569"/>
                  <a:gd name="connsiteY15" fmla="*/ 18796 h 87375"/>
                  <a:gd name="connsiteX16" fmla="*/ 40386 w 107569"/>
                  <a:gd name="connsiteY16" fmla="*/ 27432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569" h="87375" extrusionOk="0">
                    <a:moveTo>
                      <a:pt x="73660" y="87376"/>
                    </a:moveTo>
                    <a:lnTo>
                      <a:pt x="73660" y="54864"/>
                    </a:lnTo>
                    <a:lnTo>
                      <a:pt x="59055" y="54864"/>
                    </a:lnTo>
                    <a:lnTo>
                      <a:pt x="40386" y="87376"/>
                    </a:lnTo>
                    <a:lnTo>
                      <a:pt x="0" y="87376"/>
                    </a:lnTo>
                    <a:lnTo>
                      <a:pt x="23749" y="52832"/>
                    </a:lnTo>
                    <a:cubicBezTo>
                      <a:pt x="10414" y="49149"/>
                      <a:pt x="3556" y="40386"/>
                      <a:pt x="3556" y="27686"/>
                    </a:cubicBezTo>
                    <a:cubicBezTo>
                      <a:pt x="3556" y="10541"/>
                      <a:pt x="16764" y="0"/>
                      <a:pt x="41148" y="0"/>
                    </a:cubicBezTo>
                    <a:lnTo>
                      <a:pt x="107569" y="0"/>
                    </a:lnTo>
                    <a:lnTo>
                      <a:pt x="107569" y="87376"/>
                    </a:lnTo>
                    <a:lnTo>
                      <a:pt x="73787" y="87376"/>
                    </a:lnTo>
                    <a:close/>
                    <a:moveTo>
                      <a:pt x="40386" y="27432"/>
                    </a:moveTo>
                    <a:cubicBezTo>
                      <a:pt x="40386" y="34544"/>
                      <a:pt x="44577" y="36195"/>
                      <a:pt x="53975" y="36195"/>
                    </a:cubicBezTo>
                    <a:lnTo>
                      <a:pt x="73660" y="36195"/>
                    </a:lnTo>
                    <a:lnTo>
                      <a:pt x="73660" y="18796"/>
                    </a:lnTo>
                    <a:lnTo>
                      <a:pt x="53975" y="18796"/>
                    </a:lnTo>
                    <a:cubicBezTo>
                      <a:pt x="44577" y="18796"/>
                      <a:pt x="40386" y="20447"/>
                      <a:pt x="40386" y="274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9" name="Рисунок 4"/>
            <p:cNvGrpSpPr/>
            <p:nvPr/>
          </p:nvGrpSpPr>
          <p:grpSpPr bwMode="auto">
            <a:xfrm>
              <a:off x="553593" y="325500"/>
              <a:ext cx="1401571" cy="92202"/>
              <a:chOff x="553593" y="325500"/>
              <a:chExt cx="1401571" cy="92202"/>
            </a:xfrm>
            <a:solidFill>
              <a:srgbClr val="FFFFFF"/>
            </a:solidFill>
          </p:grpSpPr>
          <p:sp>
            <p:nvSpPr>
              <p:cNvPr id="73" name="Полилиния: фигура 57"/>
              <p:cNvSpPr/>
              <p:nvPr/>
            </p:nvSpPr>
            <p:spPr bwMode="auto">
              <a:xfrm>
                <a:off x="553593" y="327786"/>
                <a:ext cx="104012" cy="87375"/>
              </a:xfrm>
              <a:custGeom>
                <a:avLst/>
                <a:gdLst>
                  <a:gd name="connsiteX0" fmla="*/ 92964 w 104012"/>
                  <a:gd name="connsiteY0" fmla="*/ 0 h 87375"/>
                  <a:gd name="connsiteX1" fmla="*/ 92964 w 104012"/>
                  <a:gd name="connsiteY1" fmla="*/ 18796 h 87375"/>
                  <a:gd name="connsiteX2" fmla="*/ 33909 w 104012"/>
                  <a:gd name="connsiteY2" fmla="*/ 18796 h 87375"/>
                  <a:gd name="connsiteX3" fmla="*/ 33909 w 104012"/>
                  <a:gd name="connsiteY3" fmla="*/ 32512 h 87375"/>
                  <a:gd name="connsiteX4" fmla="*/ 67183 w 104012"/>
                  <a:gd name="connsiteY4" fmla="*/ 32512 h 87375"/>
                  <a:gd name="connsiteX5" fmla="*/ 104013 w 104012"/>
                  <a:gd name="connsiteY5" fmla="*/ 59690 h 87375"/>
                  <a:gd name="connsiteX6" fmla="*/ 66421 w 104012"/>
                  <a:gd name="connsiteY6" fmla="*/ 87376 h 87375"/>
                  <a:gd name="connsiteX7" fmla="*/ 0 w 104012"/>
                  <a:gd name="connsiteY7" fmla="*/ 87376 h 87375"/>
                  <a:gd name="connsiteX8" fmla="*/ 0 w 104012"/>
                  <a:gd name="connsiteY8" fmla="*/ 0 h 87375"/>
                  <a:gd name="connsiteX9" fmla="*/ 92964 w 104012"/>
                  <a:gd name="connsiteY9" fmla="*/ 0 h 87375"/>
                  <a:gd name="connsiteX10" fmla="*/ 67183 w 104012"/>
                  <a:gd name="connsiteY10" fmla="*/ 59944 h 87375"/>
                  <a:gd name="connsiteX11" fmla="*/ 53594 w 104012"/>
                  <a:gd name="connsiteY11" fmla="*/ 51181 h 87375"/>
                  <a:gd name="connsiteX12" fmla="*/ 33909 w 104012"/>
                  <a:gd name="connsiteY12" fmla="*/ 51181 h 87375"/>
                  <a:gd name="connsiteX13" fmla="*/ 33909 w 104012"/>
                  <a:gd name="connsiteY13" fmla="*/ 68580 h 87375"/>
                  <a:gd name="connsiteX14" fmla="*/ 53594 w 104012"/>
                  <a:gd name="connsiteY14" fmla="*/ 68580 h 87375"/>
                  <a:gd name="connsiteX15" fmla="*/ 67183 w 104012"/>
                  <a:gd name="connsiteY15" fmla="*/ 59944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2" h="87375" extrusionOk="0">
                    <a:moveTo>
                      <a:pt x="92964" y="0"/>
                    </a:moveTo>
                    <a:lnTo>
                      <a:pt x="92964" y="18796"/>
                    </a:lnTo>
                    <a:lnTo>
                      <a:pt x="33909" y="18796"/>
                    </a:lnTo>
                    <a:lnTo>
                      <a:pt x="33909" y="32512"/>
                    </a:lnTo>
                    <a:lnTo>
                      <a:pt x="67183" y="32512"/>
                    </a:lnTo>
                    <a:cubicBezTo>
                      <a:pt x="91313" y="32512"/>
                      <a:pt x="104013" y="42418"/>
                      <a:pt x="104013" y="59690"/>
                    </a:cubicBezTo>
                    <a:cubicBezTo>
                      <a:pt x="104013" y="76962"/>
                      <a:pt x="90805" y="87376"/>
                      <a:pt x="66421" y="87376"/>
                    </a:cubicBezTo>
                    <a:lnTo>
                      <a:pt x="0" y="87376"/>
                    </a:lnTo>
                    <a:lnTo>
                      <a:pt x="0" y="0"/>
                    </a:lnTo>
                    <a:lnTo>
                      <a:pt x="92964" y="0"/>
                    </a:lnTo>
                    <a:close/>
                    <a:moveTo>
                      <a:pt x="67183" y="59944"/>
                    </a:moveTo>
                    <a:cubicBezTo>
                      <a:pt x="67183" y="52832"/>
                      <a:pt x="62992" y="51181"/>
                      <a:pt x="53594" y="51181"/>
                    </a:cubicBezTo>
                    <a:lnTo>
                      <a:pt x="33909" y="51181"/>
                    </a:lnTo>
                    <a:lnTo>
                      <a:pt x="33909" y="68580"/>
                    </a:lnTo>
                    <a:lnTo>
                      <a:pt x="53594" y="68580"/>
                    </a:lnTo>
                    <a:cubicBezTo>
                      <a:pt x="62992" y="68580"/>
                      <a:pt x="67183" y="66929"/>
                      <a:pt x="67183" y="599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" name="Полилиния: фигура 59"/>
              <p:cNvSpPr/>
              <p:nvPr/>
            </p:nvSpPr>
            <p:spPr bwMode="auto">
              <a:xfrm>
                <a:off x="669162" y="327786"/>
                <a:ext cx="95504" cy="87375"/>
              </a:xfrm>
              <a:custGeom>
                <a:avLst/>
                <a:gdLst>
                  <a:gd name="connsiteX0" fmla="*/ 0 w 95504"/>
                  <a:gd name="connsiteY0" fmla="*/ 0 h 87375"/>
                  <a:gd name="connsiteX1" fmla="*/ 92583 w 95504"/>
                  <a:gd name="connsiteY1" fmla="*/ 0 h 87375"/>
                  <a:gd name="connsiteX2" fmla="*/ 92583 w 95504"/>
                  <a:gd name="connsiteY2" fmla="*/ 21463 h 87375"/>
                  <a:gd name="connsiteX3" fmla="*/ 33909 w 95504"/>
                  <a:gd name="connsiteY3" fmla="*/ 21463 h 87375"/>
                  <a:gd name="connsiteX4" fmla="*/ 33909 w 95504"/>
                  <a:gd name="connsiteY4" fmla="*/ 31877 h 87375"/>
                  <a:gd name="connsiteX5" fmla="*/ 81407 w 95504"/>
                  <a:gd name="connsiteY5" fmla="*/ 31877 h 87375"/>
                  <a:gd name="connsiteX6" fmla="*/ 81407 w 95504"/>
                  <a:gd name="connsiteY6" fmla="*/ 53340 h 87375"/>
                  <a:gd name="connsiteX7" fmla="*/ 33909 w 95504"/>
                  <a:gd name="connsiteY7" fmla="*/ 53340 h 87375"/>
                  <a:gd name="connsiteX8" fmla="*/ 33909 w 95504"/>
                  <a:gd name="connsiteY8" fmla="*/ 64897 h 87375"/>
                  <a:gd name="connsiteX9" fmla="*/ 95504 w 95504"/>
                  <a:gd name="connsiteY9" fmla="*/ 64897 h 87375"/>
                  <a:gd name="connsiteX10" fmla="*/ 95504 w 95504"/>
                  <a:gd name="connsiteY10" fmla="*/ 87376 h 87375"/>
                  <a:gd name="connsiteX11" fmla="*/ 127 w 95504"/>
                  <a:gd name="connsiteY11" fmla="*/ 87376 h 87375"/>
                  <a:gd name="connsiteX12" fmla="*/ 127 w 95504"/>
                  <a:gd name="connsiteY12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504" h="87375" extrusionOk="0">
                    <a:moveTo>
                      <a:pt x="0" y="0"/>
                    </a:moveTo>
                    <a:lnTo>
                      <a:pt x="92583" y="0"/>
                    </a:lnTo>
                    <a:lnTo>
                      <a:pt x="92583" y="21463"/>
                    </a:lnTo>
                    <a:lnTo>
                      <a:pt x="33909" y="21463"/>
                    </a:lnTo>
                    <a:lnTo>
                      <a:pt x="33909" y="31877"/>
                    </a:lnTo>
                    <a:lnTo>
                      <a:pt x="81407" y="31877"/>
                    </a:lnTo>
                    <a:lnTo>
                      <a:pt x="81407" y="53340"/>
                    </a:lnTo>
                    <a:lnTo>
                      <a:pt x="33909" y="53340"/>
                    </a:lnTo>
                    <a:lnTo>
                      <a:pt x="33909" y="64897"/>
                    </a:lnTo>
                    <a:lnTo>
                      <a:pt x="95504" y="64897"/>
                    </a:lnTo>
                    <a:lnTo>
                      <a:pt x="95504" y="87376"/>
                    </a:lnTo>
                    <a:lnTo>
                      <a:pt x="127" y="87376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" name="Полилиния: фигура 60"/>
              <p:cNvSpPr/>
              <p:nvPr/>
            </p:nvSpPr>
            <p:spPr bwMode="auto">
              <a:xfrm>
                <a:off x="769238" y="327659"/>
                <a:ext cx="107696" cy="89408"/>
              </a:xfrm>
              <a:custGeom>
                <a:avLst/>
                <a:gdLst>
                  <a:gd name="connsiteX0" fmla="*/ 35052 w 107696"/>
                  <a:gd name="connsiteY0" fmla="*/ 58547 h 89408"/>
                  <a:gd name="connsiteX1" fmla="*/ 54356 w 107696"/>
                  <a:gd name="connsiteY1" fmla="*/ 67310 h 89408"/>
                  <a:gd name="connsiteX2" fmla="*/ 71628 w 107696"/>
                  <a:gd name="connsiteY2" fmla="*/ 59690 h 89408"/>
                  <a:gd name="connsiteX3" fmla="*/ 55499 w 107696"/>
                  <a:gd name="connsiteY3" fmla="*/ 52324 h 89408"/>
                  <a:gd name="connsiteX4" fmla="*/ 39624 w 107696"/>
                  <a:gd name="connsiteY4" fmla="*/ 52324 h 89408"/>
                  <a:gd name="connsiteX5" fmla="*/ 39624 w 107696"/>
                  <a:gd name="connsiteY5" fmla="*/ 32258 h 89408"/>
                  <a:gd name="connsiteX6" fmla="*/ 54102 w 107696"/>
                  <a:gd name="connsiteY6" fmla="*/ 32258 h 89408"/>
                  <a:gd name="connsiteX7" fmla="*/ 69342 w 107696"/>
                  <a:gd name="connsiteY7" fmla="*/ 26670 h 89408"/>
                  <a:gd name="connsiteX8" fmla="*/ 53594 w 107696"/>
                  <a:gd name="connsiteY8" fmla="*/ 20193 h 89408"/>
                  <a:gd name="connsiteX9" fmla="*/ 40005 w 107696"/>
                  <a:gd name="connsiteY9" fmla="*/ 24765 h 89408"/>
                  <a:gd name="connsiteX10" fmla="*/ 3175 w 107696"/>
                  <a:gd name="connsiteY10" fmla="*/ 24765 h 89408"/>
                  <a:gd name="connsiteX11" fmla="*/ 53086 w 107696"/>
                  <a:gd name="connsiteY11" fmla="*/ 0 h 89408"/>
                  <a:gd name="connsiteX12" fmla="*/ 105156 w 107696"/>
                  <a:gd name="connsiteY12" fmla="*/ 23749 h 89408"/>
                  <a:gd name="connsiteX13" fmla="*/ 90297 w 107696"/>
                  <a:gd name="connsiteY13" fmla="*/ 41021 h 89408"/>
                  <a:gd name="connsiteX14" fmla="*/ 107696 w 107696"/>
                  <a:gd name="connsiteY14" fmla="*/ 60833 h 89408"/>
                  <a:gd name="connsiteX15" fmla="*/ 54737 w 107696"/>
                  <a:gd name="connsiteY15" fmla="*/ 89408 h 89408"/>
                  <a:gd name="connsiteX16" fmla="*/ 0 w 107696"/>
                  <a:gd name="connsiteY16" fmla="*/ 58420 h 89408"/>
                  <a:gd name="connsiteX17" fmla="*/ 35052 w 107696"/>
                  <a:gd name="connsiteY17" fmla="*/ 58420 h 8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7696" h="89408" extrusionOk="0">
                    <a:moveTo>
                      <a:pt x="35052" y="58547"/>
                    </a:moveTo>
                    <a:cubicBezTo>
                      <a:pt x="36830" y="64643"/>
                      <a:pt x="43053" y="67310"/>
                      <a:pt x="54356" y="67310"/>
                    </a:cubicBezTo>
                    <a:cubicBezTo>
                      <a:pt x="65659" y="67310"/>
                      <a:pt x="71628" y="65024"/>
                      <a:pt x="71628" y="59690"/>
                    </a:cubicBezTo>
                    <a:cubicBezTo>
                      <a:pt x="71628" y="53848"/>
                      <a:pt x="66548" y="52324"/>
                      <a:pt x="55499" y="52324"/>
                    </a:cubicBezTo>
                    <a:lnTo>
                      <a:pt x="39624" y="52324"/>
                    </a:lnTo>
                    <a:lnTo>
                      <a:pt x="39624" y="32258"/>
                    </a:lnTo>
                    <a:lnTo>
                      <a:pt x="54102" y="32258"/>
                    </a:lnTo>
                    <a:cubicBezTo>
                      <a:pt x="64262" y="32258"/>
                      <a:pt x="69342" y="31623"/>
                      <a:pt x="69342" y="26670"/>
                    </a:cubicBezTo>
                    <a:cubicBezTo>
                      <a:pt x="69342" y="22352"/>
                      <a:pt x="64008" y="20193"/>
                      <a:pt x="53594" y="20193"/>
                    </a:cubicBezTo>
                    <a:cubicBezTo>
                      <a:pt x="45466" y="20193"/>
                      <a:pt x="40894" y="21463"/>
                      <a:pt x="40005" y="24765"/>
                    </a:cubicBezTo>
                    <a:lnTo>
                      <a:pt x="3175" y="24765"/>
                    </a:lnTo>
                    <a:cubicBezTo>
                      <a:pt x="4445" y="7112"/>
                      <a:pt x="20574" y="0"/>
                      <a:pt x="53086" y="0"/>
                    </a:cubicBezTo>
                    <a:cubicBezTo>
                      <a:pt x="88392" y="0"/>
                      <a:pt x="105156" y="6858"/>
                      <a:pt x="105156" y="23749"/>
                    </a:cubicBezTo>
                    <a:cubicBezTo>
                      <a:pt x="105156" y="33147"/>
                      <a:pt x="100076" y="38989"/>
                      <a:pt x="90297" y="41021"/>
                    </a:cubicBezTo>
                    <a:cubicBezTo>
                      <a:pt x="101981" y="43307"/>
                      <a:pt x="107696" y="49911"/>
                      <a:pt x="107696" y="60833"/>
                    </a:cubicBezTo>
                    <a:cubicBezTo>
                      <a:pt x="107696" y="80264"/>
                      <a:pt x="90297" y="89408"/>
                      <a:pt x="54737" y="89408"/>
                    </a:cubicBezTo>
                    <a:cubicBezTo>
                      <a:pt x="19177" y="89408"/>
                      <a:pt x="889" y="80772"/>
                      <a:pt x="0" y="58420"/>
                    </a:cubicBezTo>
                    <a:lnTo>
                      <a:pt x="35052" y="5842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" name="Полилиния: фигура 61"/>
              <p:cNvSpPr/>
              <p:nvPr/>
            </p:nvSpPr>
            <p:spPr bwMode="auto">
              <a:xfrm>
                <a:off x="886078" y="325500"/>
                <a:ext cx="117348" cy="92202"/>
              </a:xfrm>
              <a:custGeom>
                <a:avLst/>
                <a:gdLst>
                  <a:gd name="connsiteX0" fmla="*/ 58674 w 117348"/>
                  <a:gd name="connsiteY0" fmla="*/ 0 h 92202"/>
                  <a:gd name="connsiteX1" fmla="*/ 117348 w 117348"/>
                  <a:gd name="connsiteY1" fmla="*/ 45974 h 92202"/>
                  <a:gd name="connsiteX2" fmla="*/ 58674 w 117348"/>
                  <a:gd name="connsiteY2" fmla="*/ 92202 h 92202"/>
                  <a:gd name="connsiteX3" fmla="*/ 0 w 117348"/>
                  <a:gd name="connsiteY3" fmla="*/ 45974 h 92202"/>
                  <a:gd name="connsiteX4" fmla="*/ 58674 w 117348"/>
                  <a:gd name="connsiteY4" fmla="*/ 0 h 92202"/>
                  <a:gd name="connsiteX5" fmla="*/ 58674 w 117348"/>
                  <a:gd name="connsiteY5" fmla="*/ 69469 h 92202"/>
                  <a:gd name="connsiteX6" fmla="*/ 81026 w 117348"/>
                  <a:gd name="connsiteY6" fmla="*/ 45974 h 92202"/>
                  <a:gd name="connsiteX7" fmla="*/ 58674 w 117348"/>
                  <a:gd name="connsiteY7" fmla="*/ 22352 h 92202"/>
                  <a:gd name="connsiteX8" fmla="*/ 36322 w 117348"/>
                  <a:gd name="connsiteY8" fmla="*/ 45974 h 92202"/>
                  <a:gd name="connsiteX9" fmla="*/ 58674 w 117348"/>
                  <a:gd name="connsiteY9" fmla="*/ 69469 h 9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348" h="92202" extrusionOk="0">
                    <a:moveTo>
                      <a:pt x="58674" y="0"/>
                    </a:moveTo>
                    <a:cubicBezTo>
                      <a:pt x="97663" y="0"/>
                      <a:pt x="117348" y="15748"/>
                      <a:pt x="117348" y="45974"/>
                    </a:cubicBezTo>
                    <a:cubicBezTo>
                      <a:pt x="117348" y="76200"/>
                      <a:pt x="97663" y="92202"/>
                      <a:pt x="58674" y="92202"/>
                    </a:cubicBezTo>
                    <a:cubicBezTo>
                      <a:pt x="19685" y="92202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lose/>
                    <a:moveTo>
                      <a:pt x="58674" y="69469"/>
                    </a:moveTo>
                    <a:cubicBezTo>
                      <a:pt x="73279" y="69469"/>
                      <a:pt x="81026" y="61341"/>
                      <a:pt x="81026" y="45974"/>
                    </a:cubicBezTo>
                    <a:cubicBezTo>
                      <a:pt x="81026" y="30607"/>
                      <a:pt x="73152" y="22352"/>
                      <a:pt x="58674" y="22352"/>
                    </a:cubicBezTo>
                    <a:cubicBezTo>
                      <a:pt x="44196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" name="Полилиния: фигура 62"/>
              <p:cNvSpPr/>
              <p:nvPr/>
            </p:nvSpPr>
            <p:spPr bwMode="auto">
              <a:xfrm>
                <a:off x="1017777" y="327786"/>
                <a:ext cx="106299" cy="87375"/>
              </a:xfrm>
              <a:custGeom>
                <a:avLst/>
                <a:gdLst>
                  <a:gd name="connsiteX0" fmla="*/ 0 w 106299"/>
                  <a:gd name="connsiteY0" fmla="*/ 0 h 87375"/>
                  <a:gd name="connsiteX1" fmla="*/ 106299 w 106299"/>
                  <a:gd name="connsiteY1" fmla="*/ 0 h 87375"/>
                  <a:gd name="connsiteX2" fmla="*/ 106299 w 106299"/>
                  <a:gd name="connsiteY2" fmla="*/ 87376 h 87375"/>
                  <a:gd name="connsiteX3" fmla="*/ 72517 w 106299"/>
                  <a:gd name="connsiteY3" fmla="*/ 87376 h 87375"/>
                  <a:gd name="connsiteX4" fmla="*/ 72517 w 106299"/>
                  <a:gd name="connsiteY4" fmla="*/ 21844 h 87375"/>
                  <a:gd name="connsiteX5" fmla="*/ 33909 w 106299"/>
                  <a:gd name="connsiteY5" fmla="*/ 21844 h 87375"/>
                  <a:gd name="connsiteX6" fmla="*/ 33909 w 106299"/>
                  <a:gd name="connsiteY6" fmla="*/ 87376 h 87375"/>
                  <a:gd name="connsiteX7" fmla="*/ 127 w 106299"/>
                  <a:gd name="connsiteY7" fmla="*/ 87376 h 87375"/>
                  <a:gd name="connsiteX8" fmla="*/ 127 w 106299"/>
                  <a:gd name="connsiteY8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299" h="87375" extrusionOk="0">
                    <a:moveTo>
                      <a:pt x="0" y="0"/>
                    </a:moveTo>
                    <a:lnTo>
                      <a:pt x="106299" y="0"/>
                    </a:lnTo>
                    <a:lnTo>
                      <a:pt x="106299" y="87376"/>
                    </a:lnTo>
                    <a:lnTo>
                      <a:pt x="72517" y="87376"/>
                    </a:lnTo>
                    <a:lnTo>
                      <a:pt x="72517" y="21844"/>
                    </a:lnTo>
                    <a:lnTo>
                      <a:pt x="33909" y="21844"/>
                    </a:lnTo>
                    <a:lnTo>
                      <a:pt x="33909" y="87376"/>
                    </a:lnTo>
                    <a:lnTo>
                      <a:pt x="127" y="87376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" name="Полилиния: фигура 63"/>
              <p:cNvSpPr/>
              <p:nvPr/>
            </p:nvSpPr>
            <p:spPr bwMode="auto">
              <a:xfrm>
                <a:off x="1130172" y="327786"/>
                <a:ext cx="116077" cy="87375"/>
              </a:xfrm>
              <a:custGeom>
                <a:avLst/>
                <a:gdLst>
                  <a:gd name="connsiteX0" fmla="*/ 37846 w 116077"/>
                  <a:gd name="connsiteY0" fmla="*/ 0 h 87375"/>
                  <a:gd name="connsiteX1" fmla="*/ 80772 w 116077"/>
                  <a:gd name="connsiteY1" fmla="*/ 0 h 87375"/>
                  <a:gd name="connsiteX2" fmla="*/ 116078 w 116077"/>
                  <a:gd name="connsiteY2" fmla="*/ 87376 h 87375"/>
                  <a:gd name="connsiteX3" fmla="*/ 79502 w 116077"/>
                  <a:gd name="connsiteY3" fmla="*/ 87376 h 87375"/>
                  <a:gd name="connsiteX4" fmla="*/ 76581 w 116077"/>
                  <a:gd name="connsiteY4" fmla="*/ 78740 h 87375"/>
                  <a:gd name="connsiteX5" fmla="*/ 39370 w 116077"/>
                  <a:gd name="connsiteY5" fmla="*/ 78740 h 87375"/>
                  <a:gd name="connsiteX6" fmla="*/ 36195 w 116077"/>
                  <a:gd name="connsiteY6" fmla="*/ 87376 h 87375"/>
                  <a:gd name="connsiteX7" fmla="*/ 0 w 116077"/>
                  <a:gd name="connsiteY7" fmla="*/ 87376 h 87375"/>
                  <a:gd name="connsiteX8" fmla="*/ 37719 w 116077"/>
                  <a:gd name="connsiteY8" fmla="*/ 0 h 87375"/>
                  <a:gd name="connsiteX9" fmla="*/ 69088 w 116077"/>
                  <a:gd name="connsiteY9" fmla="*/ 57277 h 87375"/>
                  <a:gd name="connsiteX10" fmla="*/ 58547 w 116077"/>
                  <a:gd name="connsiteY10" fmla="*/ 26416 h 87375"/>
                  <a:gd name="connsiteX11" fmla="*/ 47498 w 116077"/>
                  <a:gd name="connsiteY11" fmla="*/ 57277 h 87375"/>
                  <a:gd name="connsiteX12" fmla="*/ 69088 w 116077"/>
                  <a:gd name="connsiteY12" fmla="*/ 57277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6077" h="87375" extrusionOk="0">
                    <a:moveTo>
                      <a:pt x="37846" y="0"/>
                    </a:moveTo>
                    <a:lnTo>
                      <a:pt x="80772" y="0"/>
                    </a:lnTo>
                    <a:lnTo>
                      <a:pt x="116078" y="87376"/>
                    </a:lnTo>
                    <a:lnTo>
                      <a:pt x="79502" y="87376"/>
                    </a:lnTo>
                    <a:lnTo>
                      <a:pt x="76581" y="78740"/>
                    </a:lnTo>
                    <a:lnTo>
                      <a:pt x="39370" y="78740"/>
                    </a:lnTo>
                    <a:lnTo>
                      <a:pt x="36195" y="87376"/>
                    </a:lnTo>
                    <a:lnTo>
                      <a:pt x="0" y="87376"/>
                    </a:lnTo>
                    <a:lnTo>
                      <a:pt x="37719" y="0"/>
                    </a:lnTo>
                    <a:close/>
                    <a:moveTo>
                      <a:pt x="69088" y="57277"/>
                    </a:moveTo>
                    <a:lnTo>
                      <a:pt x="58547" y="26416"/>
                    </a:lnTo>
                    <a:lnTo>
                      <a:pt x="47498" y="57277"/>
                    </a:lnTo>
                    <a:lnTo>
                      <a:pt x="69088" y="57277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" name="Полилиния: фигура 64"/>
              <p:cNvSpPr/>
              <p:nvPr/>
            </p:nvSpPr>
            <p:spPr bwMode="auto">
              <a:xfrm>
                <a:off x="1247521" y="325500"/>
                <a:ext cx="116712" cy="91947"/>
              </a:xfrm>
              <a:custGeom>
                <a:avLst/>
                <a:gdLst>
                  <a:gd name="connsiteX0" fmla="*/ 58674 w 116712"/>
                  <a:gd name="connsiteY0" fmla="*/ 22352 h 91947"/>
                  <a:gd name="connsiteX1" fmla="*/ 36322 w 116712"/>
                  <a:gd name="connsiteY1" fmla="*/ 45974 h 91947"/>
                  <a:gd name="connsiteX2" fmla="*/ 58674 w 116712"/>
                  <a:gd name="connsiteY2" fmla="*/ 69469 h 91947"/>
                  <a:gd name="connsiteX3" fmla="*/ 77724 w 116712"/>
                  <a:gd name="connsiteY3" fmla="*/ 55245 h 91947"/>
                  <a:gd name="connsiteX4" fmla="*/ 116713 w 116712"/>
                  <a:gd name="connsiteY4" fmla="*/ 55245 h 91947"/>
                  <a:gd name="connsiteX5" fmla="*/ 58674 w 116712"/>
                  <a:gd name="connsiteY5" fmla="*/ 91948 h 91947"/>
                  <a:gd name="connsiteX6" fmla="*/ 0 w 116712"/>
                  <a:gd name="connsiteY6" fmla="*/ 45974 h 91947"/>
                  <a:gd name="connsiteX7" fmla="*/ 58674 w 116712"/>
                  <a:gd name="connsiteY7" fmla="*/ 0 h 91947"/>
                  <a:gd name="connsiteX8" fmla="*/ 116459 w 116712"/>
                  <a:gd name="connsiteY8" fmla="*/ 38989 h 91947"/>
                  <a:gd name="connsiteX9" fmla="*/ 77851 w 116712"/>
                  <a:gd name="connsiteY9" fmla="*/ 38989 h 91947"/>
                  <a:gd name="connsiteX10" fmla="*/ 58674 w 116712"/>
                  <a:gd name="connsiteY10" fmla="*/ 22352 h 9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712" h="91947" extrusionOk="0">
                    <a:moveTo>
                      <a:pt x="58674" y="22352"/>
                    </a:moveTo>
                    <a:cubicBezTo>
                      <a:pt x="44069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ubicBezTo>
                      <a:pt x="68961" y="69469"/>
                      <a:pt x="75692" y="64770"/>
                      <a:pt x="77724" y="55245"/>
                    </a:cubicBezTo>
                    <a:lnTo>
                      <a:pt x="116713" y="55245"/>
                    </a:lnTo>
                    <a:cubicBezTo>
                      <a:pt x="113157" y="79248"/>
                      <a:pt x="93472" y="91948"/>
                      <a:pt x="58674" y="91948"/>
                    </a:cubicBezTo>
                    <a:cubicBezTo>
                      <a:pt x="19685" y="91948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ubicBezTo>
                      <a:pt x="95250" y="0"/>
                      <a:pt x="115189" y="14097"/>
                      <a:pt x="116459" y="38989"/>
                    </a:cubicBezTo>
                    <a:lnTo>
                      <a:pt x="77851" y="38989"/>
                    </a:lnTo>
                    <a:cubicBezTo>
                      <a:pt x="76708" y="28194"/>
                      <a:pt x="69977" y="22352"/>
                      <a:pt x="58674" y="22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" name="Полилиния: фигура 65"/>
              <p:cNvSpPr/>
              <p:nvPr/>
            </p:nvSpPr>
            <p:spPr bwMode="auto">
              <a:xfrm>
                <a:off x="1376933" y="327786"/>
                <a:ext cx="106172" cy="87375"/>
              </a:xfrm>
              <a:custGeom>
                <a:avLst/>
                <a:gdLst>
                  <a:gd name="connsiteX0" fmla="*/ 0 w 106172"/>
                  <a:gd name="connsiteY0" fmla="*/ 0 h 87375"/>
                  <a:gd name="connsiteX1" fmla="*/ 33782 w 106172"/>
                  <a:gd name="connsiteY1" fmla="*/ 0 h 87375"/>
                  <a:gd name="connsiteX2" fmla="*/ 33782 w 106172"/>
                  <a:gd name="connsiteY2" fmla="*/ 30226 h 87375"/>
                  <a:gd name="connsiteX3" fmla="*/ 72390 w 106172"/>
                  <a:gd name="connsiteY3" fmla="*/ 30226 h 87375"/>
                  <a:gd name="connsiteX4" fmla="*/ 72390 w 106172"/>
                  <a:gd name="connsiteY4" fmla="*/ 0 h 87375"/>
                  <a:gd name="connsiteX5" fmla="*/ 106172 w 106172"/>
                  <a:gd name="connsiteY5" fmla="*/ 0 h 87375"/>
                  <a:gd name="connsiteX6" fmla="*/ 106172 w 106172"/>
                  <a:gd name="connsiteY6" fmla="*/ 87376 h 87375"/>
                  <a:gd name="connsiteX7" fmla="*/ 72390 w 106172"/>
                  <a:gd name="connsiteY7" fmla="*/ 87376 h 87375"/>
                  <a:gd name="connsiteX8" fmla="*/ 72390 w 106172"/>
                  <a:gd name="connsiteY8" fmla="*/ 51943 h 87375"/>
                  <a:gd name="connsiteX9" fmla="*/ 33782 w 106172"/>
                  <a:gd name="connsiteY9" fmla="*/ 51943 h 87375"/>
                  <a:gd name="connsiteX10" fmla="*/ 33782 w 106172"/>
                  <a:gd name="connsiteY10" fmla="*/ 87376 h 87375"/>
                  <a:gd name="connsiteX11" fmla="*/ 0 w 106172"/>
                  <a:gd name="connsiteY11" fmla="*/ 87376 h 87375"/>
                  <a:gd name="connsiteX12" fmla="*/ 0 w 106172"/>
                  <a:gd name="connsiteY12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72" h="87375" extrusionOk="0">
                    <a:moveTo>
                      <a:pt x="0" y="0"/>
                    </a:moveTo>
                    <a:lnTo>
                      <a:pt x="33782" y="0"/>
                    </a:lnTo>
                    <a:lnTo>
                      <a:pt x="33782" y="30226"/>
                    </a:lnTo>
                    <a:lnTo>
                      <a:pt x="72390" y="30226"/>
                    </a:lnTo>
                    <a:lnTo>
                      <a:pt x="72390" y="0"/>
                    </a:lnTo>
                    <a:lnTo>
                      <a:pt x="106172" y="0"/>
                    </a:lnTo>
                    <a:lnTo>
                      <a:pt x="106172" y="87376"/>
                    </a:lnTo>
                    <a:lnTo>
                      <a:pt x="72390" y="87376"/>
                    </a:lnTo>
                    <a:lnTo>
                      <a:pt x="72390" y="51943"/>
                    </a:lnTo>
                    <a:lnTo>
                      <a:pt x="33782" y="51943"/>
                    </a:lnTo>
                    <a:lnTo>
                      <a:pt x="33782" y="87376"/>
                    </a:lnTo>
                    <a:lnTo>
                      <a:pt x="0" y="873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1" name="Полилиния: фигура 66"/>
              <p:cNvSpPr/>
              <p:nvPr/>
            </p:nvSpPr>
            <p:spPr bwMode="auto">
              <a:xfrm>
                <a:off x="1497457" y="325500"/>
                <a:ext cx="117347" cy="92202"/>
              </a:xfrm>
              <a:custGeom>
                <a:avLst/>
                <a:gdLst>
                  <a:gd name="connsiteX0" fmla="*/ 58674 w 117347"/>
                  <a:gd name="connsiteY0" fmla="*/ 0 h 92202"/>
                  <a:gd name="connsiteX1" fmla="*/ 117348 w 117347"/>
                  <a:gd name="connsiteY1" fmla="*/ 45974 h 92202"/>
                  <a:gd name="connsiteX2" fmla="*/ 58674 w 117347"/>
                  <a:gd name="connsiteY2" fmla="*/ 92202 h 92202"/>
                  <a:gd name="connsiteX3" fmla="*/ 0 w 117347"/>
                  <a:gd name="connsiteY3" fmla="*/ 45974 h 92202"/>
                  <a:gd name="connsiteX4" fmla="*/ 58674 w 117347"/>
                  <a:gd name="connsiteY4" fmla="*/ 0 h 92202"/>
                  <a:gd name="connsiteX5" fmla="*/ 58674 w 117347"/>
                  <a:gd name="connsiteY5" fmla="*/ 69469 h 92202"/>
                  <a:gd name="connsiteX6" fmla="*/ 81026 w 117347"/>
                  <a:gd name="connsiteY6" fmla="*/ 45974 h 92202"/>
                  <a:gd name="connsiteX7" fmla="*/ 58674 w 117347"/>
                  <a:gd name="connsiteY7" fmla="*/ 22352 h 92202"/>
                  <a:gd name="connsiteX8" fmla="*/ 36322 w 117347"/>
                  <a:gd name="connsiteY8" fmla="*/ 45974 h 92202"/>
                  <a:gd name="connsiteX9" fmla="*/ 58674 w 117347"/>
                  <a:gd name="connsiteY9" fmla="*/ 69469 h 9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347" h="92202" extrusionOk="0">
                    <a:moveTo>
                      <a:pt x="58674" y="0"/>
                    </a:moveTo>
                    <a:cubicBezTo>
                      <a:pt x="97663" y="0"/>
                      <a:pt x="117348" y="15748"/>
                      <a:pt x="117348" y="45974"/>
                    </a:cubicBezTo>
                    <a:cubicBezTo>
                      <a:pt x="117348" y="76200"/>
                      <a:pt x="97663" y="92202"/>
                      <a:pt x="58674" y="92202"/>
                    </a:cubicBezTo>
                    <a:cubicBezTo>
                      <a:pt x="19685" y="92202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lose/>
                    <a:moveTo>
                      <a:pt x="58674" y="69469"/>
                    </a:moveTo>
                    <a:cubicBezTo>
                      <a:pt x="73279" y="69469"/>
                      <a:pt x="81026" y="61341"/>
                      <a:pt x="81026" y="45974"/>
                    </a:cubicBezTo>
                    <a:cubicBezTo>
                      <a:pt x="81026" y="30607"/>
                      <a:pt x="73152" y="22352"/>
                      <a:pt x="58674" y="22352"/>
                    </a:cubicBezTo>
                    <a:cubicBezTo>
                      <a:pt x="44196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" name="Полилиния: фигура 67"/>
              <p:cNvSpPr/>
              <p:nvPr/>
            </p:nvSpPr>
            <p:spPr bwMode="auto">
              <a:xfrm>
                <a:off x="1624075" y="325500"/>
                <a:ext cx="116713" cy="91947"/>
              </a:xfrm>
              <a:custGeom>
                <a:avLst/>
                <a:gdLst>
                  <a:gd name="connsiteX0" fmla="*/ 58674 w 116713"/>
                  <a:gd name="connsiteY0" fmla="*/ 22352 h 91947"/>
                  <a:gd name="connsiteX1" fmla="*/ 36322 w 116713"/>
                  <a:gd name="connsiteY1" fmla="*/ 45974 h 91947"/>
                  <a:gd name="connsiteX2" fmla="*/ 58674 w 116713"/>
                  <a:gd name="connsiteY2" fmla="*/ 69469 h 91947"/>
                  <a:gd name="connsiteX3" fmla="*/ 77724 w 116713"/>
                  <a:gd name="connsiteY3" fmla="*/ 55245 h 91947"/>
                  <a:gd name="connsiteX4" fmla="*/ 116713 w 116713"/>
                  <a:gd name="connsiteY4" fmla="*/ 55245 h 91947"/>
                  <a:gd name="connsiteX5" fmla="*/ 58674 w 116713"/>
                  <a:gd name="connsiteY5" fmla="*/ 91948 h 91947"/>
                  <a:gd name="connsiteX6" fmla="*/ 0 w 116713"/>
                  <a:gd name="connsiteY6" fmla="*/ 45974 h 91947"/>
                  <a:gd name="connsiteX7" fmla="*/ 58674 w 116713"/>
                  <a:gd name="connsiteY7" fmla="*/ 0 h 91947"/>
                  <a:gd name="connsiteX8" fmla="*/ 116459 w 116713"/>
                  <a:gd name="connsiteY8" fmla="*/ 38989 h 91947"/>
                  <a:gd name="connsiteX9" fmla="*/ 77851 w 116713"/>
                  <a:gd name="connsiteY9" fmla="*/ 38989 h 91947"/>
                  <a:gd name="connsiteX10" fmla="*/ 58674 w 116713"/>
                  <a:gd name="connsiteY10" fmla="*/ 22352 h 9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713" h="91947" extrusionOk="0">
                    <a:moveTo>
                      <a:pt x="58674" y="22352"/>
                    </a:moveTo>
                    <a:cubicBezTo>
                      <a:pt x="44069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ubicBezTo>
                      <a:pt x="68961" y="69469"/>
                      <a:pt x="75692" y="64770"/>
                      <a:pt x="77724" y="55245"/>
                    </a:cubicBezTo>
                    <a:lnTo>
                      <a:pt x="116713" y="55245"/>
                    </a:lnTo>
                    <a:cubicBezTo>
                      <a:pt x="113157" y="79248"/>
                      <a:pt x="93472" y="91948"/>
                      <a:pt x="58674" y="91948"/>
                    </a:cubicBezTo>
                    <a:cubicBezTo>
                      <a:pt x="19685" y="91948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ubicBezTo>
                      <a:pt x="95250" y="0"/>
                      <a:pt x="115189" y="14097"/>
                      <a:pt x="116459" y="38989"/>
                    </a:cubicBezTo>
                    <a:lnTo>
                      <a:pt x="77851" y="38989"/>
                    </a:lnTo>
                    <a:cubicBezTo>
                      <a:pt x="76708" y="28194"/>
                      <a:pt x="69977" y="22352"/>
                      <a:pt x="58674" y="22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3" name="Полилиния: фигура 68"/>
              <p:cNvSpPr/>
              <p:nvPr/>
            </p:nvSpPr>
            <p:spPr bwMode="auto">
              <a:xfrm>
                <a:off x="1744217" y="327786"/>
                <a:ext cx="97155" cy="87375"/>
              </a:xfrm>
              <a:custGeom>
                <a:avLst/>
                <a:gdLst>
                  <a:gd name="connsiteX0" fmla="*/ 31496 w 97155"/>
                  <a:gd name="connsiteY0" fmla="*/ 22098 h 87375"/>
                  <a:gd name="connsiteX1" fmla="*/ 0 w 97155"/>
                  <a:gd name="connsiteY1" fmla="*/ 22098 h 87375"/>
                  <a:gd name="connsiteX2" fmla="*/ 0 w 97155"/>
                  <a:gd name="connsiteY2" fmla="*/ 0 h 87375"/>
                  <a:gd name="connsiteX3" fmla="*/ 97155 w 97155"/>
                  <a:gd name="connsiteY3" fmla="*/ 0 h 87375"/>
                  <a:gd name="connsiteX4" fmla="*/ 97155 w 97155"/>
                  <a:gd name="connsiteY4" fmla="*/ 22098 h 87375"/>
                  <a:gd name="connsiteX5" fmla="*/ 65532 w 97155"/>
                  <a:gd name="connsiteY5" fmla="*/ 22098 h 87375"/>
                  <a:gd name="connsiteX6" fmla="*/ 65532 w 97155"/>
                  <a:gd name="connsiteY6" fmla="*/ 87376 h 87375"/>
                  <a:gd name="connsiteX7" fmla="*/ 31623 w 97155"/>
                  <a:gd name="connsiteY7" fmla="*/ 87376 h 87375"/>
                  <a:gd name="connsiteX8" fmla="*/ 31623 w 97155"/>
                  <a:gd name="connsiteY8" fmla="*/ 22098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155" h="87375" extrusionOk="0">
                    <a:moveTo>
                      <a:pt x="31496" y="22098"/>
                    </a:moveTo>
                    <a:lnTo>
                      <a:pt x="0" y="22098"/>
                    </a:lnTo>
                    <a:lnTo>
                      <a:pt x="0" y="0"/>
                    </a:lnTo>
                    <a:lnTo>
                      <a:pt x="97155" y="0"/>
                    </a:lnTo>
                    <a:lnTo>
                      <a:pt x="97155" y="22098"/>
                    </a:lnTo>
                    <a:lnTo>
                      <a:pt x="65532" y="22098"/>
                    </a:lnTo>
                    <a:lnTo>
                      <a:pt x="65532" y="87376"/>
                    </a:lnTo>
                    <a:lnTo>
                      <a:pt x="31623" y="87376"/>
                    </a:lnTo>
                    <a:lnTo>
                      <a:pt x="31623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4" name="Полилиния: фигура 69"/>
              <p:cNvSpPr/>
              <p:nvPr/>
            </p:nvSpPr>
            <p:spPr bwMode="auto">
              <a:xfrm>
                <a:off x="1851151" y="327786"/>
                <a:ext cx="104013" cy="87375"/>
              </a:xfrm>
              <a:custGeom>
                <a:avLst/>
                <a:gdLst>
                  <a:gd name="connsiteX0" fmla="*/ 33909 w 104013"/>
                  <a:gd name="connsiteY0" fmla="*/ 0 h 87375"/>
                  <a:gd name="connsiteX1" fmla="*/ 33909 w 104013"/>
                  <a:gd name="connsiteY1" fmla="*/ 32512 h 87375"/>
                  <a:gd name="connsiteX2" fmla="*/ 67183 w 104013"/>
                  <a:gd name="connsiteY2" fmla="*/ 32512 h 87375"/>
                  <a:gd name="connsiteX3" fmla="*/ 104013 w 104013"/>
                  <a:gd name="connsiteY3" fmla="*/ 59690 h 87375"/>
                  <a:gd name="connsiteX4" fmla="*/ 66421 w 104013"/>
                  <a:gd name="connsiteY4" fmla="*/ 87376 h 87375"/>
                  <a:gd name="connsiteX5" fmla="*/ 0 w 104013"/>
                  <a:gd name="connsiteY5" fmla="*/ 87376 h 87375"/>
                  <a:gd name="connsiteX6" fmla="*/ 0 w 104013"/>
                  <a:gd name="connsiteY6" fmla="*/ 0 h 87375"/>
                  <a:gd name="connsiteX7" fmla="*/ 33782 w 104013"/>
                  <a:gd name="connsiteY7" fmla="*/ 0 h 87375"/>
                  <a:gd name="connsiteX8" fmla="*/ 67183 w 104013"/>
                  <a:gd name="connsiteY8" fmla="*/ 59944 h 87375"/>
                  <a:gd name="connsiteX9" fmla="*/ 53594 w 104013"/>
                  <a:gd name="connsiteY9" fmla="*/ 51181 h 87375"/>
                  <a:gd name="connsiteX10" fmla="*/ 33909 w 104013"/>
                  <a:gd name="connsiteY10" fmla="*/ 51181 h 87375"/>
                  <a:gd name="connsiteX11" fmla="*/ 33909 w 104013"/>
                  <a:gd name="connsiteY11" fmla="*/ 68580 h 87375"/>
                  <a:gd name="connsiteX12" fmla="*/ 53594 w 104013"/>
                  <a:gd name="connsiteY12" fmla="*/ 68580 h 87375"/>
                  <a:gd name="connsiteX13" fmla="*/ 67183 w 104013"/>
                  <a:gd name="connsiteY13" fmla="*/ 59944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013" h="87375" extrusionOk="0">
                    <a:moveTo>
                      <a:pt x="33909" y="0"/>
                    </a:moveTo>
                    <a:lnTo>
                      <a:pt x="33909" y="32512"/>
                    </a:lnTo>
                    <a:lnTo>
                      <a:pt x="67183" y="32512"/>
                    </a:lnTo>
                    <a:cubicBezTo>
                      <a:pt x="91313" y="32512"/>
                      <a:pt x="104013" y="42418"/>
                      <a:pt x="104013" y="59690"/>
                    </a:cubicBezTo>
                    <a:cubicBezTo>
                      <a:pt x="104013" y="76962"/>
                      <a:pt x="90805" y="87376"/>
                      <a:pt x="66421" y="87376"/>
                    </a:cubicBezTo>
                    <a:lnTo>
                      <a:pt x="0" y="87376"/>
                    </a:lnTo>
                    <a:lnTo>
                      <a:pt x="0" y="0"/>
                    </a:lnTo>
                    <a:lnTo>
                      <a:pt x="33782" y="0"/>
                    </a:lnTo>
                    <a:close/>
                    <a:moveTo>
                      <a:pt x="67183" y="59944"/>
                    </a:moveTo>
                    <a:cubicBezTo>
                      <a:pt x="67183" y="52832"/>
                      <a:pt x="62992" y="51181"/>
                      <a:pt x="53594" y="51181"/>
                    </a:cubicBezTo>
                    <a:lnTo>
                      <a:pt x="33909" y="51181"/>
                    </a:lnTo>
                    <a:lnTo>
                      <a:pt x="33909" y="68580"/>
                    </a:lnTo>
                    <a:lnTo>
                      <a:pt x="53594" y="68580"/>
                    </a:lnTo>
                    <a:cubicBezTo>
                      <a:pt x="62992" y="68580"/>
                      <a:pt x="67183" y="66929"/>
                      <a:pt x="67183" y="599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0" name="Полилиния: фигура 15"/>
            <p:cNvSpPr/>
            <p:nvPr/>
          </p:nvSpPr>
          <p:spPr bwMode="auto">
            <a:xfrm rot="18900000">
              <a:off x="185032" y="294537"/>
              <a:ext cx="250952" cy="35052"/>
            </a:xfrm>
            <a:custGeom>
              <a:avLst/>
              <a:gdLst>
                <a:gd name="connsiteX0" fmla="*/ 0 w 250952"/>
                <a:gd name="connsiteY0" fmla="*/ 0 h 35052"/>
                <a:gd name="connsiteX1" fmla="*/ 250952 w 250952"/>
                <a:gd name="connsiteY1" fmla="*/ 0 h 35052"/>
                <a:gd name="connsiteX2" fmla="*/ 250952 w 250952"/>
                <a:gd name="connsiteY2" fmla="*/ 35052 h 35052"/>
                <a:gd name="connsiteX3" fmla="*/ 0 w 250952"/>
                <a:gd name="connsiteY3" fmla="*/ 35052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952" h="35052" extrusionOk="0">
                  <a:moveTo>
                    <a:pt x="0" y="0"/>
                  </a:moveTo>
                  <a:lnTo>
                    <a:pt x="250952" y="0"/>
                  </a:lnTo>
                  <a:lnTo>
                    <a:pt x="250952" y="35052"/>
                  </a:lnTo>
                  <a:lnTo>
                    <a:pt x="0" y="3505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Полилиния: фигура 16"/>
            <p:cNvSpPr/>
            <p:nvPr/>
          </p:nvSpPr>
          <p:spPr bwMode="auto">
            <a:xfrm>
              <a:off x="207518" y="207518"/>
              <a:ext cx="207518" cy="35052"/>
            </a:xfrm>
            <a:custGeom>
              <a:avLst/>
              <a:gdLst>
                <a:gd name="connsiteX0" fmla="*/ 0 w 207518"/>
                <a:gd name="connsiteY0" fmla="*/ 0 h 35052"/>
                <a:gd name="connsiteX1" fmla="*/ 207518 w 207518"/>
                <a:gd name="connsiteY1" fmla="*/ 0 h 35052"/>
                <a:gd name="connsiteX2" fmla="*/ 207518 w 207518"/>
                <a:gd name="connsiteY2" fmla="*/ 35052 h 35052"/>
                <a:gd name="connsiteX3" fmla="*/ 0 w 207518"/>
                <a:gd name="connsiteY3" fmla="*/ 35052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18" h="35052" extrusionOk="0">
                  <a:moveTo>
                    <a:pt x="0" y="0"/>
                  </a:moveTo>
                  <a:lnTo>
                    <a:pt x="207518" y="0"/>
                  </a:lnTo>
                  <a:lnTo>
                    <a:pt x="207518" y="35052"/>
                  </a:lnTo>
                  <a:lnTo>
                    <a:pt x="0" y="3505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Полилиния: фигура 17"/>
            <p:cNvSpPr/>
            <p:nvPr/>
          </p:nvSpPr>
          <p:spPr bwMode="auto">
            <a:xfrm>
              <a:off x="380110" y="207518"/>
              <a:ext cx="35051" cy="207518"/>
            </a:xfrm>
            <a:custGeom>
              <a:avLst/>
              <a:gdLst>
                <a:gd name="connsiteX0" fmla="*/ 0 w 35051"/>
                <a:gd name="connsiteY0" fmla="*/ 0 h 207518"/>
                <a:gd name="connsiteX1" fmla="*/ 35052 w 35051"/>
                <a:gd name="connsiteY1" fmla="*/ 0 h 207518"/>
                <a:gd name="connsiteX2" fmla="*/ 35052 w 35051"/>
                <a:gd name="connsiteY2" fmla="*/ 207518 h 207518"/>
                <a:gd name="connsiteX3" fmla="*/ 0 w 35051"/>
                <a:gd name="connsiteY3" fmla="*/ 207518 h 20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51" h="207518" extrusionOk="0">
                  <a:moveTo>
                    <a:pt x="0" y="0"/>
                  </a:moveTo>
                  <a:lnTo>
                    <a:pt x="35052" y="0"/>
                  </a:lnTo>
                  <a:lnTo>
                    <a:pt x="35052" y="207518"/>
                  </a:lnTo>
                  <a:lnTo>
                    <a:pt x="0" y="20751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Полилиния: фигура 19"/>
            <p:cNvSpPr/>
            <p:nvPr/>
          </p:nvSpPr>
          <p:spPr bwMode="auto">
            <a:xfrm>
              <a:off x="554101" y="207835"/>
              <a:ext cx="106362" cy="87376"/>
            </a:xfrm>
            <a:custGeom>
              <a:avLst/>
              <a:gdLst>
                <a:gd name="connsiteX0" fmla="*/ 63 w 106362"/>
                <a:gd name="connsiteY0" fmla="*/ 0 h 87376"/>
                <a:gd name="connsiteX1" fmla="*/ 106363 w 106362"/>
                <a:gd name="connsiteY1" fmla="*/ 0 h 87376"/>
                <a:gd name="connsiteX2" fmla="*/ 106363 w 106362"/>
                <a:gd name="connsiteY2" fmla="*/ 87376 h 87376"/>
                <a:gd name="connsiteX3" fmla="*/ 72517 w 106362"/>
                <a:gd name="connsiteY3" fmla="*/ 87376 h 87376"/>
                <a:gd name="connsiteX4" fmla="*/ 72517 w 106362"/>
                <a:gd name="connsiteY4" fmla="*/ 21781 h 87376"/>
                <a:gd name="connsiteX5" fmla="*/ 33845 w 106362"/>
                <a:gd name="connsiteY5" fmla="*/ 21781 h 87376"/>
                <a:gd name="connsiteX6" fmla="*/ 33845 w 106362"/>
                <a:gd name="connsiteY6" fmla="*/ 87376 h 87376"/>
                <a:gd name="connsiteX7" fmla="*/ 0 w 106362"/>
                <a:gd name="connsiteY7" fmla="*/ 87376 h 87376"/>
                <a:gd name="connsiteX8" fmla="*/ 0 w 106362"/>
                <a:gd name="connsiteY8" fmla="*/ 0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362" h="87376" extrusionOk="0">
                  <a:moveTo>
                    <a:pt x="63" y="0"/>
                  </a:moveTo>
                  <a:lnTo>
                    <a:pt x="106363" y="0"/>
                  </a:lnTo>
                  <a:lnTo>
                    <a:pt x="106363" y="87376"/>
                  </a:lnTo>
                  <a:lnTo>
                    <a:pt x="72517" y="87376"/>
                  </a:lnTo>
                  <a:lnTo>
                    <a:pt x="72517" y="21781"/>
                  </a:lnTo>
                  <a:lnTo>
                    <a:pt x="33845" y="21781"/>
                  </a:lnTo>
                  <a:lnTo>
                    <a:pt x="33845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Полилиния: фигура 20"/>
            <p:cNvSpPr/>
            <p:nvPr/>
          </p:nvSpPr>
          <p:spPr bwMode="auto">
            <a:xfrm>
              <a:off x="679704" y="207835"/>
              <a:ext cx="104076" cy="87376"/>
            </a:xfrm>
            <a:custGeom>
              <a:avLst/>
              <a:gdLst>
                <a:gd name="connsiteX0" fmla="*/ 64 w 104076"/>
                <a:gd name="connsiteY0" fmla="*/ 0 h 87376"/>
                <a:gd name="connsiteX1" fmla="*/ 65405 w 104076"/>
                <a:gd name="connsiteY1" fmla="*/ 0 h 87376"/>
                <a:gd name="connsiteX2" fmla="*/ 104077 w 104076"/>
                <a:gd name="connsiteY2" fmla="*/ 28258 h 87376"/>
                <a:gd name="connsiteX3" fmla="*/ 65405 w 104076"/>
                <a:gd name="connsiteY3" fmla="*/ 56706 h 87376"/>
                <a:gd name="connsiteX4" fmla="*/ 33846 w 104076"/>
                <a:gd name="connsiteY4" fmla="*/ 56706 h 87376"/>
                <a:gd name="connsiteX5" fmla="*/ 33846 w 104076"/>
                <a:gd name="connsiteY5" fmla="*/ 87376 h 87376"/>
                <a:gd name="connsiteX6" fmla="*/ 0 w 104076"/>
                <a:gd name="connsiteY6" fmla="*/ 87376 h 87376"/>
                <a:gd name="connsiteX7" fmla="*/ 0 w 104076"/>
                <a:gd name="connsiteY7" fmla="*/ 0 h 87376"/>
                <a:gd name="connsiteX8" fmla="*/ 33909 w 104076"/>
                <a:gd name="connsiteY8" fmla="*/ 18796 h 87376"/>
                <a:gd name="connsiteX9" fmla="*/ 33909 w 104076"/>
                <a:gd name="connsiteY9" fmla="*/ 37719 h 87376"/>
                <a:gd name="connsiteX10" fmla="*/ 52451 w 104076"/>
                <a:gd name="connsiteY10" fmla="*/ 37719 h 87376"/>
                <a:gd name="connsiteX11" fmla="*/ 67120 w 104076"/>
                <a:gd name="connsiteY11" fmla="*/ 28194 h 87376"/>
                <a:gd name="connsiteX12" fmla="*/ 52451 w 104076"/>
                <a:gd name="connsiteY12" fmla="*/ 18796 h 87376"/>
                <a:gd name="connsiteX13" fmla="*/ 33909 w 104076"/>
                <a:gd name="connsiteY13" fmla="*/ 18796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4076" h="87376" extrusionOk="0">
                  <a:moveTo>
                    <a:pt x="64" y="0"/>
                  </a:moveTo>
                  <a:lnTo>
                    <a:pt x="65405" y="0"/>
                  </a:lnTo>
                  <a:cubicBezTo>
                    <a:pt x="90424" y="0"/>
                    <a:pt x="104077" y="10605"/>
                    <a:pt x="104077" y="28258"/>
                  </a:cubicBezTo>
                  <a:cubicBezTo>
                    <a:pt x="104077" y="45910"/>
                    <a:pt x="90488" y="56706"/>
                    <a:pt x="65405" y="56706"/>
                  </a:cubicBezTo>
                  <a:lnTo>
                    <a:pt x="33846" y="56706"/>
                  </a:lnTo>
                  <a:lnTo>
                    <a:pt x="33846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  <a:moveTo>
                    <a:pt x="33909" y="18796"/>
                  </a:moveTo>
                  <a:lnTo>
                    <a:pt x="33909" y="37719"/>
                  </a:lnTo>
                  <a:lnTo>
                    <a:pt x="52451" y="37719"/>
                  </a:lnTo>
                  <a:cubicBezTo>
                    <a:pt x="62547" y="37719"/>
                    <a:pt x="67120" y="35814"/>
                    <a:pt x="67120" y="28194"/>
                  </a:cubicBezTo>
                  <a:cubicBezTo>
                    <a:pt x="67120" y="20574"/>
                    <a:pt x="62547" y="18796"/>
                    <a:pt x="52451" y="18796"/>
                  </a:cubicBezTo>
                  <a:lnTo>
                    <a:pt x="33909" y="18796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Полилиния: фигура 21"/>
            <p:cNvSpPr/>
            <p:nvPr/>
          </p:nvSpPr>
          <p:spPr bwMode="auto">
            <a:xfrm>
              <a:off x="790320" y="205549"/>
              <a:ext cx="117475" cy="92202"/>
            </a:xfrm>
            <a:custGeom>
              <a:avLst/>
              <a:gdLst>
                <a:gd name="connsiteX0" fmla="*/ 58738 w 117475"/>
                <a:gd name="connsiteY0" fmla="*/ 0 h 92202"/>
                <a:gd name="connsiteX1" fmla="*/ 117475 w 117475"/>
                <a:gd name="connsiteY1" fmla="*/ 45974 h 92202"/>
                <a:gd name="connsiteX2" fmla="*/ 58738 w 117475"/>
                <a:gd name="connsiteY2" fmla="*/ 92202 h 92202"/>
                <a:gd name="connsiteX3" fmla="*/ 0 w 117475"/>
                <a:gd name="connsiteY3" fmla="*/ 45974 h 92202"/>
                <a:gd name="connsiteX4" fmla="*/ 58738 w 117475"/>
                <a:gd name="connsiteY4" fmla="*/ 0 h 92202"/>
                <a:gd name="connsiteX5" fmla="*/ 58738 w 117475"/>
                <a:gd name="connsiteY5" fmla="*/ 69469 h 92202"/>
                <a:gd name="connsiteX6" fmla="*/ 81153 w 117475"/>
                <a:gd name="connsiteY6" fmla="*/ 45974 h 92202"/>
                <a:gd name="connsiteX7" fmla="*/ 58738 w 117475"/>
                <a:gd name="connsiteY7" fmla="*/ 22416 h 92202"/>
                <a:gd name="connsiteX8" fmla="*/ 36322 w 117475"/>
                <a:gd name="connsiteY8" fmla="*/ 45974 h 92202"/>
                <a:gd name="connsiteX9" fmla="*/ 58738 w 117475"/>
                <a:gd name="connsiteY9" fmla="*/ 69469 h 9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475" h="92202" extrusionOk="0">
                  <a:moveTo>
                    <a:pt x="58738" y="0"/>
                  </a:moveTo>
                  <a:cubicBezTo>
                    <a:pt x="97727" y="0"/>
                    <a:pt x="117475" y="15748"/>
                    <a:pt x="117475" y="45974"/>
                  </a:cubicBezTo>
                  <a:cubicBezTo>
                    <a:pt x="117475" y="76200"/>
                    <a:pt x="97727" y="92202"/>
                    <a:pt x="58738" y="92202"/>
                  </a:cubicBezTo>
                  <a:cubicBezTo>
                    <a:pt x="19749" y="92202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lose/>
                  <a:moveTo>
                    <a:pt x="58738" y="69469"/>
                  </a:moveTo>
                  <a:cubicBezTo>
                    <a:pt x="73279" y="69469"/>
                    <a:pt x="81153" y="61278"/>
                    <a:pt x="81153" y="45974"/>
                  </a:cubicBezTo>
                  <a:cubicBezTo>
                    <a:pt x="81153" y="30671"/>
                    <a:pt x="73342" y="22416"/>
                    <a:pt x="58738" y="22416"/>
                  </a:cubicBezTo>
                  <a:cubicBezTo>
                    <a:pt x="44133" y="22416"/>
                    <a:pt x="36322" y="30734"/>
                    <a:pt x="36322" y="45974"/>
                  </a:cubicBezTo>
                  <a:cubicBezTo>
                    <a:pt x="36322" y="61214"/>
                    <a:pt x="44133" y="69469"/>
                    <a:pt x="58738" y="6946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Полилиния: фигура 22"/>
            <p:cNvSpPr/>
            <p:nvPr/>
          </p:nvSpPr>
          <p:spPr bwMode="auto">
            <a:xfrm>
              <a:off x="921892" y="207835"/>
              <a:ext cx="106553" cy="87376"/>
            </a:xfrm>
            <a:custGeom>
              <a:avLst/>
              <a:gdLst>
                <a:gd name="connsiteX0" fmla="*/ 74613 w 106553"/>
                <a:gd name="connsiteY0" fmla="*/ 87376 h 87376"/>
                <a:gd name="connsiteX1" fmla="*/ 74613 w 106553"/>
                <a:gd name="connsiteY1" fmla="*/ 35370 h 87376"/>
                <a:gd name="connsiteX2" fmla="*/ 37910 w 106553"/>
                <a:gd name="connsiteY2" fmla="*/ 87376 h 87376"/>
                <a:gd name="connsiteX3" fmla="*/ 0 w 106553"/>
                <a:gd name="connsiteY3" fmla="*/ 87376 h 87376"/>
                <a:gd name="connsiteX4" fmla="*/ 0 w 106553"/>
                <a:gd name="connsiteY4" fmla="*/ 0 h 87376"/>
                <a:gd name="connsiteX5" fmla="*/ 32766 w 106553"/>
                <a:gd name="connsiteY5" fmla="*/ 0 h 87376"/>
                <a:gd name="connsiteX6" fmla="*/ 32766 w 106553"/>
                <a:gd name="connsiteY6" fmla="*/ 50292 h 87376"/>
                <a:gd name="connsiteX7" fmla="*/ 68263 w 106553"/>
                <a:gd name="connsiteY7" fmla="*/ 0 h 87376"/>
                <a:gd name="connsiteX8" fmla="*/ 106553 w 106553"/>
                <a:gd name="connsiteY8" fmla="*/ 0 h 87376"/>
                <a:gd name="connsiteX9" fmla="*/ 106553 w 106553"/>
                <a:gd name="connsiteY9" fmla="*/ 87376 h 87376"/>
                <a:gd name="connsiteX10" fmla="*/ 74676 w 106553"/>
                <a:gd name="connsiteY10" fmla="*/ 87376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553" h="87376" extrusionOk="0">
                  <a:moveTo>
                    <a:pt x="74613" y="87376"/>
                  </a:moveTo>
                  <a:lnTo>
                    <a:pt x="74613" y="35370"/>
                  </a:lnTo>
                  <a:lnTo>
                    <a:pt x="37910" y="87376"/>
                  </a:lnTo>
                  <a:lnTo>
                    <a:pt x="0" y="87376"/>
                  </a:lnTo>
                  <a:lnTo>
                    <a:pt x="0" y="0"/>
                  </a:lnTo>
                  <a:lnTo>
                    <a:pt x="32766" y="0"/>
                  </a:lnTo>
                  <a:lnTo>
                    <a:pt x="32766" y="50292"/>
                  </a:lnTo>
                  <a:lnTo>
                    <a:pt x="68263" y="0"/>
                  </a:lnTo>
                  <a:lnTo>
                    <a:pt x="106553" y="0"/>
                  </a:lnTo>
                  <a:lnTo>
                    <a:pt x="106553" y="87376"/>
                  </a:lnTo>
                  <a:lnTo>
                    <a:pt x="74676" y="87376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Полилиния: фигура 23"/>
            <p:cNvSpPr/>
            <p:nvPr/>
          </p:nvSpPr>
          <p:spPr bwMode="auto">
            <a:xfrm>
              <a:off x="1041653" y="207772"/>
              <a:ext cx="107759" cy="89407"/>
            </a:xfrm>
            <a:custGeom>
              <a:avLst/>
              <a:gdLst>
                <a:gd name="connsiteX0" fmla="*/ 34925 w 107759"/>
                <a:gd name="connsiteY0" fmla="*/ 58547 h 89407"/>
                <a:gd name="connsiteX1" fmla="*/ 54166 w 107759"/>
                <a:gd name="connsiteY1" fmla="*/ 67310 h 89407"/>
                <a:gd name="connsiteX2" fmla="*/ 71501 w 107759"/>
                <a:gd name="connsiteY2" fmla="*/ 59754 h 89407"/>
                <a:gd name="connsiteX3" fmla="*/ 55372 w 107759"/>
                <a:gd name="connsiteY3" fmla="*/ 52388 h 89407"/>
                <a:gd name="connsiteX4" fmla="*/ 39497 w 107759"/>
                <a:gd name="connsiteY4" fmla="*/ 52388 h 89407"/>
                <a:gd name="connsiteX5" fmla="*/ 39497 w 107759"/>
                <a:gd name="connsiteY5" fmla="*/ 32258 h 89407"/>
                <a:gd name="connsiteX6" fmla="*/ 53975 w 107759"/>
                <a:gd name="connsiteY6" fmla="*/ 32258 h 89407"/>
                <a:gd name="connsiteX7" fmla="*/ 69279 w 107759"/>
                <a:gd name="connsiteY7" fmla="*/ 26733 h 89407"/>
                <a:gd name="connsiteX8" fmla="*/ 53531 w 107759"/>
                <a:gd name="connsiteY8" fmla="*/ 20193 h 89407"/>
                <a:gd name="connsiteX9" fmla="*/ 39942 w 107759"/>
                <a:gd name="connsiteY9" fmla="*/ 24765 h 89407"/>
                <a:gd name="connsiteX10" fmla="*/ 3112 w 107759"/>
                <a:gd name="connsiteY10" fmla="*/ 24765 h 89407"/>
                <a:gd name="connsiteX11" fmla="*/ 53086 w 107759"/>
                <a:gd name="connsiteY11" fmla="*/ 0 h 89407"/>
                <a:gd name="connsiteX12" fmla="*/ 105220 w 107759"/>
                <a:gd name="connsiteY12" fmla="*/ 23685 h 89407"/>
                <a:gd name="connsiteX13" fmla="*/ 90297 w 107759"/>
                <a:gd name="connsiteY13" fmla="*/ 41021 h 89407"/>
                <a:gd name="connsiteX14" fmla="*/ 107760 w 107759"/>
                <a:gd name="connsiteY14" fmla="*/ 60897 h 89407"/>
                <a:gd name="connsiteX15" fmla="*/ 54801 w 107759"/>
                <a:gd name="connsiteY15" fmla="*/ 89408 h 89407"/>
                <a:gd name="connsiteX16" fmla="*/ 0 w 107759"/>
                <a:gd name="connsiteY16" fmla="*/ 58483 h 89407"/>
                <a:gd name="connsiteX17" fmla="*/ 35052 w 107759"/>
                <a:gd name="connsiteY17" fmla="*/ 58483 h 8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59" h="89407" extrusionOk="0">
                  <a:moveTo>
                    <a:pt x="34925" y="58547"/>
                  </a:moveTo>
                  <a:cubicBezTo>
                    <a:pt x="36767" y="64706"/>
                    <a:pt x="42990" y="67310"/>
                    <a:pt x="54166" y="67310"/>
                  </a:cubicBezTo>
                  <a:cubicBezTo>
                    <a:pt x="65342" y="67310"/>
                    <a:pt x="71501" y="65024"/>
                    <a:pt x="71501" y="59754"/>
                  </a:cubicBezTo>
                  <a:cubicBezTo>
                    <a:pt x="71501" y="53848"/>
                    <a:pt x="66421" y="52388"/>
                    <a:pt x="55372" y="52388"/>
                  </a:cubicBezTo>
                  <a:lnTo>
                    <a:pt x="39497" y="52388"/>
                  </a:lnTo>
                  <a:lnTo>
                    <a:pt x="39497" y="32258"/>
                  </a:lnTo>
                  <a:lnTo>
                    <a:pt x="53975" y="32258"/>
                  </a:lnTo>
                  <a:cubicBezTo>
                    <a:pt x="64072" y="32258"/>
                    <a:pt x="69279" y="31686"/>
                    <a:pt x="69279" y="26733"/>
                  </a:cubicBezTo>
                  <a:cubicBezTo>
                    <a:pt x="69279" y="22415"/>
                    <a:pt x="64008" y="20193"/>
                    <a:pt x="53531" y="20193"/>
                  </a:cubicBezTo>
                  <a:cubicBezTo>
                    <a:pt x="45339" y="20193"/>
                    <a:pt x="40767" y="21526"/>
                    <a:pt x="39942" y="24765"/>
                  </a:cubicBezTo>
                  <a:lnTo>
                    <a:pt x="3112" y="24765"/>
                  </a:lnTo>
                  <a:cubicBezTo>
                    <a:pt x="4445" y="7049"/>
                    <a:pt x="20574" y="0"/>
                    <a:pt x="53086" y="0"/>
                  </a:cubicBezTo>
                  <a:cubicBezTo>
                    <a:pt x="88392" y="0"/>
                    <a:pt x="105220" y="6858"/>
                    <a:pt x="105220" y="23685"/>
                  </a:cubicBezTo>
                  <a:cubicBezTo>
                    <a:pt x="105220" y="33083"/>
                    <a:pt x="100140" y="38989"/>
                    <a:pt x="90297" y="41021"/>
                  </a:cubicBezTo>
                  <a:cubicBezTo>
                    <a:pt x="101981" y="43307"/>
                    <a:pt x="107760" y="49911"/>
                    <a:pt x="107760" y="60897"/>
                  </a:cubicBezTo>
                  <a:cubicBezTo>
                    <a:pt x="107760" y="80264"/>
                    <a:pt x="90297" y="89408"/>
                    <a:pt x="54801" y="89408"/>
                  </a:cubicBezTo>
                  <a:cubicBezTo>
                    <a:pt x="19304" y="89408"/>
                    <a:pt x="1016" y="80708"/>
                    <a:pt x="0" y="58483"/>
                  </a:cubicBezTo>
                  <a:lnTo>
                    <a:pt x="35052" y="58483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Полилиния: фигура 24"/>
            <p:cNvSpPr/>
            <p:nvPr/>
          </p:nvSpPr>
          <p:spPr bwMode="auto">
            <a:xfrm>
              <a:off x="1163383" y="207835"/>
              <a:ext cx="107378" cy="87376"/>
            </a:xfrm>
            <a:custGeom>
              <a:avLst/>
              <a:gdLst>
                <a:gd name="connsiteX0" fmla="*/ 103759 w 107378"/>
                <a:gd name="connsiteY0" fmla="*/ 21781 h 87376"/>
                <a:gd name="connsiteX1" fmla="*/ 92202 w 107378"/>
                <a:gd name="connsiteY1" fmla="*/ 40958 h 87376"/>
                <a:gd name="connsiteX2" fmla="*/ 107378 w 107378"/>
                <a:gd name="connsiteY2" fmla="*/ 62484 h 87376"/>
                <a:gd name="connsiteX3" fmla="*/ 74739 w 107378"/>
                <a:gd name="connsiteY3" fmla="*/ 87376 h 87376"/>
                <a:gd name="connsiteX4" fmla="*/ 0 w 107378"/>
                <a:gd name="connsiteY4" fmla="*/ 87376 h 87376"/>
                <a:gd name="connsiteX5" fmla="*/ 0 w 107378"/>
                <a:gd name="connsiteY5" fmla="*/ 0 h 87376"/>
                <a:gd name="connsiteX6" fmla="*/ 70294 w 107378"/>
                <a:gd name="connsiteY6" fmla="*/ 0 h 87376"/>
                <a:gd name="connsiteX7" fmla="*/ 103759 w 107378"/>
                <a:gd name="connsiteY7" fmla="*/ 21781 h 87376"/>
                <a:gd name="connsiteX8" fmla="*/ 33782 w 107378"/>
                <a:gd name="connsiteY8" fmla="*/ 32893 h 87376"/>
                <a:gd name="connsiteX9" fmla="*/ 56515 w 107378"/>
                <a:gd name="connsiteY9" fmla="*/ 32893 h 87376"/>
                <a:gd name="connsiteX10" fmla="*/ 68326 w 107378"/>
                <a:gd name="connsiteY10" fmla="*/ 26606 h 87376"/>
                <a:gd name="connsiteX11" fmla="*/ 56515 w 107378"/>
                <a:gd name="connsiteY11" fmla="*/ 20447 h 87376"/>
                <a:gd name="connsiteX12" fmla="*/ 33782 w 107378"/>
                <a:gd name="connsiteY12" fmla="*/ 20447 h 87376"/>
                <a:gd name="connsiteX13" fmla="*/ 33782 w 107378"/>
                <a:gd name="connsiteY13" fmla="*/ 32830 h 87376"/>
                <a:gd name="connsiteX14" fmla="*/ 57721 w 107378"/>
                <a:gd name="connsiteY14" fmla="*/ 65659 h 87376"/>
                <a:gd name="connsiteX15" fmla="*/ 70993 w 107378"/>
                <a:gd name="connsiteY15" fmla="*/ 58547 h 87376"/>
                <a:gd name="connsiteX16" fmla="*/ 57721 w 107378"/>
                <a:gd name="connsiteY16" fmla="*/ 51181 h 87376"/>
                <a:gd name="connsiteX17" fmla="*/ 33782 w 107378"/>
                <a:gd name="connsiteY17" fmla="*/ 51181 h 87376"/>
                <a:gd name="connsiteX18" fmla="*/ 33782 w 107378"/>
                <a:gd name="connsiteY18" fmla="*/ 65659 h 87376"/>
                <a:gd name="connsiteX19" fmla="*/ 57721 w 107378"/>
                <a:gd name="connsiteY19" fmla="*/ 65659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7378" h="87376" extrusionOk="0">
                  <a:moveTo>
                    <a:pt x="103759" y="21781"/>
                  </a:moveTo>
                  <a:cubicBezTo>
                    <a:pt x="103759" y="30353"/>
                    <a:pt x="99758" y="36957"/>
                    <a:pt x="92202" y="40958"/>
                  </a:cubicBezTo>
                  <a:cubicBezTo>
                    <a:pt x="102171" y="44196"/>
                    <a:pt x="107378" y="51562"/>
                    <a:pt x="107378" y="62484"/>
                  </a:cubicBezTo>
                  <a:cubicBezTo>
                    <a:pt x="107378" y="78994"/>
                    <a:pt x="96520" y="87376"/>
                    <a:pt x="74739" y="87376"/>
                  </a:cubicBezTo>
                  <a:lnTo>
                    <a:pt x="0" y="87376"/>
                  </a:lnTo>
                  <a:lnTo>
                    <a:pt x="0" y="0"/>
                  </a:lnTo>
                  <a:lnTo>
                    <a:pt x="70294" y="0"/>
                  </a:lnTo>
                  <a:cubicBezTo>
                    <a:pt x="93027" y="0"/>
                    <a:pt x="103759" y="5080"/>
                    <a:pt x="103759" y="21781"/>
                  </a:cubicBezTo>
                  <a:close/>
                  <a:moveTo>
                    <a:pt x="33782" y="32893"/>
                  </a:moveTo>
                  <a:lnTo>
                    <a:pt x="56515" y="32893"/>
                  </a:lnTo>
                  <a:cubicBezTo>
                    <a:pt x="64579" y="32893"/>
                    <a:pt x="68326" y="32258"/>
                    <a:pt x="68326" y="26606"/>
                  </a:cubicBezTo>
                  <a:cubicBezTo>
                    <a:pt x="68326" y="20955"/>
                    <a:pt x="64452" y="20447"/>
                    <a:pt x="56515" y="20447"/>
                  </a:cubicBezTo>
                  <a:lnTo>
                    <a:pt x="33782" y="20447"/>
                  </a:lnTo>
                  <a:lnTo>
                    <a:pt x="33782" y="32830"/>
                  </a:lnTo>
                  <a:close/>
                  <a:moveTo>
                    <a:pt x="57721" y="65659"/>
                  </a:moveTo>
                  <a:cubicBezTo>
                    <a:pt x="66611" y="65659"/>
                    <a:pt x="70993" y="65024"/>
                    <a:pt x="70993" y="58547"/>
                  </a:cubicBezTo>
                  <a:cubicBezTo>
                    <a:pt x="70993" y="52070"/>
                    <a:pt x="66865" y="51181"/>
                    <a:pt x="57721" y="51181"/>
                  </a:cubicBezTo>
                  <a:lnTo>
                    <a:pt x="33782" y="51181"/>
                  </a:lnTo>
                  <a:lnTo>
                    <a:pt x="33782" y="65659"/>
                  </a:lnTo>
                  <a:lnTo>
                    <a:pt x="57721" y="65659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Полилиния: фигура 25"/>
            <p:cNvSpPr/>
            <p:nvPr/>
          </p:nvSpPr>
          <p:spPr bwMode="auto">
            <a:xfrm>
              <a:off x="1280223" y="205549"/>
              <a:ext cx="117475" cy="92202"/>
            </a:xfrm>
            <a:custGeom>
              <a:avLst/>
              <a:gdLst>
                <a:gd name="connsiteX0" fmla="*/ 58738 w 117475"/>
                <a:gd name="connsiteY0" fmla="*/ 0 h 92202"/>
                <a:gd name="connsiteX1" fmla="*/ 117475 w 117475"/>
                <a:gd name="connsiteY1" fmla="*/ 45974 h 92202"/>
                <a:gd name="connsiteX2" fmla="*/ 58738 w 117475"/>
                <a:gd name="connsiteY2" fmla="*/ 92202 h 92202"/>
                <a:gd name="connsiteX3" fmla="*/ 0 w 117475"/>
                <a:gd name="connsiteY3" fmla="*/ 45974 h 92202"/>
                <a:gd name="connsiteX4" fmla="*/ 58738 w 117475"/>
                <a:gd name="connsiteY4" fmla="*/ 0 h 92202"/>
                <a:gd name="connsiteX5" fmla="*/ 58738 w 117475"/>
                <a:gd name="connsiteY5" fmla="*/ 69469 h 92202"/>
                <a:gd name="connsiteX6" fmla="*/ 81153 w 117475"/>
                <a:gd name="connsiteY6" fmla="*/ 45974 h 92202"/>
                <a:gd name="connsiteX7" fmla="*/ 58738 w 117475"/>
                <a:gd name="connsiteY7" fmla="*/ 22416 h 92202"/>
                <a:gd name="connsiteX8" fmla="*/ 36322 w 117475"/>
                <a:gd name="connsiteY8" fmla="*/ 45974 h 92202"/>
                <a:gd name="connsiteX9" fmla="*/ 58738 w 117475"/>
                <a:gd name="connsiteY9" fmla="*/ 69469 h 9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475" h="92202" extrusionOk="0">
                  <a:moveTo>
                    <a:pt x="58738" y="0"/>
                  </a:moveTo>
                  <a:cubicBezTo>
                    <a:pt x="97727" y="0"/>
                    <a:pt x="117475" y="15748"/>
                    <a:pt x="117475" y="45974"/>
                  </a:cubicBezTo>
                  <a:cubicBezTo>
                    <a:pt x="117475" y="76200"/>
                    <a:pt x="97727" y="92202"/>
                    <a:pt x="58738" y="92202"/>
                  </a:cubicBezTo>
                  <a:cubicBezTo>
                    <a:pt x="19749" y="92202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lose/>
                  <a:moveTo>
                    <a:pt x="58738" y="69469"/>
                  </a:moveTo>
                  <a:cubicBezTo>
                    <a:pt x="73279" y="69469"/>
                    <a:pt x="81153" y="61278"/>
                    <a:pt x="81153" y="45974"/>
                  </a:cubicBezTo>
                  <a:cubicBezTo>
                    <a:pt x="81153" y="30671"/>
                    <a:pt x="73343" y="22416"/>
                    <a:pt x="58738" y="22416"/>
                  </a:cubicBezTo>
                  <a:cubicBezTo>
                    <a:pt x="44132" y="22416"/>
                    <a:pt x="36322" y="30734"/>
                    <a:pt x="36322" y="45974"/>
                  </a:cubicBezTo>
                  <a:cubicBezTo>
                    <a:pt x="36322" y="61214"/>
                    <a:pt x="44132" y="69469"/>
                    <a:pt x="58738" y="6946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Полилиния: фигура 26"/>
            <p:cNvSpPr/>
            <p:nvPr/>
          </p:nvSpPr>
          <p:spPr bwMode="auto">
            <a:xfrm>
              <a:off x="1403540" y="207772"/>
              <a:ext cx="123380" cy="104520"/>
            </a:xfrm>
            <a:custGeom>
              <a:avLst/>
              <a:gdLst>
                <a:gd name="connsiteX0" fmla="*/ 113729 w 123380"/>
                <a:gd name="connsiteY0" fmla="*/ 66611 h 104520"/>
                <a:gd name="connsiteX1" fmla="*/ 123381 w 123380"/>
                <a:gd name="connsiteY1" fmla="*/ 66611 h 104520"/>
                <a:gd name="connsiteX2" fmla="*/ 123381 w 123380"/>
                <a:gd name="connsiteY2" fmla="*/ 104521 h 104520"/>
                <a:gd name="connsiteX3" fmla="*/ 91123 w 123380"/>
                <a:gd name="connsiteY3" fmla="*/ 104521 h 104520"/>
                <a:gd name="connsiteX4" fmla="*/ 91123 w 123380"/>
                <a:gd name="connsiteY4" fmla="*/ 87440 h 104520"/>
                <a:gd name="connsiteX5" fmla="*/ 32258 w 123380"/>
                <a:gd name="connsiteY5" fmla="*/ 87440 h 104520"/>
                <a:gd name="connsiteX6" fmla="*/ 32258 w 123380"/>
                <a:gd name="connsiteY6" fmla="*/ 104521 h 104520"/>
                <a:gd name="connsiteX7" fmla="*/ 0 w 123380"/>
                <a:gd name="connsiteY7" fmla="*/ 104521 h 104520"/>
                <a:gd name="connsiteX8" fmla="*/ 0 w 123380"/>
                <a:gd name="connsiteY8" fmla="*/ 66611 h 104520"/>
                <a:gd name="connsiteX9" fmla="*/ 5779 w 123380"/>
                <a:gd name="connsiteY9" fmla="*/ 66611 h 104520"/>
                <a:gd name="connsiteX10" fmla="*/ 19621 w 123380"/>
                <a:gd name="connsiteY10" fmla="*/ 33972 h 104520"/>
                <a:gd name="connsiteX11" fmla="*/ 19621 w 123380"/>
                <a:gd name="connsiteY11" fmla="*/ 0 h 104520"/>
                <a:gd name="connsiteX12" fmla="*/ 113792 w 123380"/>
                <a:gd name="connsiteY12" fmla="*/ 0 h 104520"/>
                <a:gd name="connsiteX13" fmla="*/ 113792 w 123380"/>
                <a:gd name="connsiteY13" fmla="*/ 66548 h 104520"/>
                <a:gd name="connsiteX14" fmla="*/ 79883 w 123380"/>
                <a:gd name="connsiteY14" fmla="*/ 21844 h 104520"/>
                <a:gd name="connsiteX15" fmla="*/ 53404 w 123380"/>
                <a:gd name="connsiteY15" fmla="*/ 21844 h 104520"/>
                <a:gd name="connsiteX16" fmla="*/ 53404 w 123380"/>
                <a:gd name="connsiteY16" fmla="*/ 33655 h 104520"/>
                <a:gd name="connsiteX17" fmla="*/ 47371 w 123380"/>
                <a:gd name="connsiteY17" fmla="*/ 66611 h 104520"/>
                <a:gd name="connsiteX18" fmla="*/ 79883 w 123380"/>
                <a:gd name="connsiteY18" fmla="*/ 66611 h 104520"/>
                <a:gd name="connsiteX19" fmla="*/ 79883 w 123380"/>
                <a:gd name="connsiteY19" fmla="*/ 21844 h 1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3380" h="104520" extrusionOk="0">
                  <a:moveTo>
                    <a:pt x="113729" y="66611"/>
                  </a:moveTo>
                  <a:lnTo>
                    <a:pt x="123381" y="66611"/>
                  </a:lnTo>
                  <a:lnTo>
                    <a:pt x="123381" y="104521"/>
                  </a:lnTo>
                  <a:lnTo>
                    <a:pt x="91123" y="104521"/>
                  </a:lnTo>
                  <a:lnTo>
                    <a:pt x="91123" y="87440"/>
                  </a:lnTo>
                  <a:lnTo>
                    <a:pt x="32258" y="87440"/>
                  </a:lnTo>
                  <a:lnTo>
                    <a:pt x="32258" y="104521"/>
                  </a:lnTo>
                  <a:lnTo>
                    <a:pt x="0" y="104521"/>
                  </a:lnTo>
                  <a:lnTo>
                    <a:pt x="0" y="66611"/>
                  </a:lnTo>
                  <a:lnTo>
                    <a:pt x="5779" y="66611"/>
                  </a:lnTo>
                  <a:cubicBezTo>
                    <a:pt x="17082" y="66611"/>
                    <a:pt x="19621" y="48070"/>
                    <a:pt x="19621" y="33972"/>
                  </a:cubicBezTo>
                  <a:lnTo>
                    <a:pt x="19621" y="0"/>
                  </a:lnTo>
                  <a:lnTo>
                    <a:pt x="113792" y="0"/>
                  </a:lnTo>
                  <a:lnTo>
                    <a:pt x="113792" y="66548"/>
                  </a:lnTo>
                  <a:close/>
                  <a:moveTo>
                    <a:pt x="79883" y="21844"/>
                  </a:moveTo>
                  <a:lnTo>
                    <a:pt x="53404" y="21844"/>
                  </a:lnTo>
                  <a:lnTo>
                    <a:pt x="53404" y="33655"/>
                  </a:lnTo>
                  <a:cubicBezTo>
                    <a:pt x="53404" y="47371"/>
                    <a:pt x="51626" y="57150"/>
                    <a:pt x="47371" y="66611"/>
                  </a:cubicBezTo>
                  <a:lnTo>
                    <a:pt x="79883" y="66611"/>
                  </a:lnTo>
                  <a:lnTo>
                    <a:pt x="79883" y="21844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Полилиния: фигура 27"/>
            <p:cNvSpPr/>
            <p:nvPr/>
          </p:nvSpPr>
          <p:spPr bwMode="auto">
            <a:xfrm>
              <a:off x="1533652" y="205486"/>
              <a:ext cx="116776" cy="91947"/>
            </a:xfrm>
            <a:custGeom>
              <a:avLst/>
              <a:gdLst>
                <a:gd name="connsiteX0" fmla="*/ 58801 w 116776"/>
                <a:gd name="connsiteY0" fmla="*/ 22415 h 91947"/>
                <a:gd name="connsiteX1" fmla="*/ 36385 w 116776"/>
                <a:gd name="connsiteY1" fmla="*/ 45974 h 91947"/>
                <a:gd name="connsiteX2" fmla="*/ 58801 w 116776"/>
                <a:gd name="connsiteY2" fmla="*/ 69469 h 91947"/>
                <a:gd name="connsiteX3" fmla="*/ 77788 w 116776"/>
                <a:gd name="connsiteY3" fmla="*/ 55245 h 91947"/>
                <a:gd name="connsiteX4" fmla="*/ 116777 w 116776"/>
                <a:gd name="connsiteY4" fmla="*/ 55245 h 91947"/>
                <a:gd name="connsiteX5" fmla="*/ 58738 w 116776"/>
                <a:gd name="connsiteY5" fmla="*/ 91948 h 91947"/>
                <a:gd name="connsiteX6" fmla="*/ 0 w 116776"/>
                <a:gd name="connsiteY6" fmla="*/ 45974 h 91947"/>
                <a:gd name="connsiteX7" fmla="*/ 58738 w 116776"/>
                <a:gd name="connsiteY7" fmla="*/ 0 h 91947"/>
                <a:gd name="connsiteX8" fmla="*/ 116522 w 116776"/>
                <a:gd name="connsiteY8" fmla="*/ 38989 h 91947"/>
                <a:gd name="connsiteX9" fmla="*/ 77851 w 116776"/>
                <a:gd name="connsiteY9" fmla="*/ 38989 h 91947"/>
                <a:gd name="connsiteX10" fmla="*/ 58738 w 116776"/>
                <a:gd name="connsiteY10" fmla="*/ 22352 h 9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76" h="91947" extrusionOk="0">
                  <a:moveTo>
                    <a:pt x="58801" y="22415"/>
                  </a:moveTo>
                  <a:cubicBezTo>
                    <a:pt x="44196" y="22415"/>
                    <a:pt x="36385" y="30734"/>
                    <a:pt x="36385" y="45974"/>
                  </a:cubicBezTo>
                  <a:cubicBezTo>
                    <a:pt x="36385" y="61214"/>
                    <a:pt x="44196" y="69469"/>
                    <a:pt x="58801" y="69469"/>
                  </a:cubicBezTo>
                  <a:cubicBezTo>
                    <a:pt x="69152" y="69469"/>
                    <a:pt x="75755" y="64770"/>
                    <a:pt x="77788" y="55245"/>
                  </a:cubicBezTo>
                  <a:lnTo>
                    <a:pt x="116777" y="55245"/>
                  </a:lnTo>
                  <a:cubicBezTo>
                    <a:pt x="113284" y="79185"/>
                    <a:pt x="93535" y="91948"/>
                    <a:pt x="58738" y="91948"/>
                  </a:cubicBezTo>
                  <a:cubicBezTo>
                    <a:pt x="19749" y="91948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ubicBezTo>
                    <a:pt x="95313" y="0"/>
                    <a:pt x="115316" y="14097"/>
                    <a:pt x="116522" y="38989"/>
                  </a:cubicBezTo>
                  <a:lnTo>
                    <a:pt x="77851" y="38989"/>
                  </a:lnTo>
                  <a:cubicBezTo>
                    <a:pt x="76771" y="28131"/>
                    <a:pt x="70040" y="22352"/>
                    <a:pt x="58738" y="22352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Полилиния: фигура 28"/>
            <p:cNvSpPr/>
            <p:nvPr/>
          </p:nvSpPr>
          <p:spPr bwMode="auto">
            <a:xfrm>
              <a:off x="1653857" y="207772"/>
              <a:ext cx="97154" cy="87439"/>
            </a:xfrm>
            <a:custGeom>
              <a:avLst/>
              <a:gdLst>
                <a:gd name="connsiteX0" fmla="*/ 31560 w 97154"/>
                <a:gd name="connsiteY0" fmla="*/ 22161 h 87439"/>
                <a:gd name="connsiteX1" fmla="*/ 0 w 97154"/>
                <a:gd name="connsiteY1" fmla="*/ 22161 h 87439"/>
                <a:gd name="connsiteX2" fmla="*/ 0 w 97154"/>
                <a:gd name="connsiteY2" fmla="*/ 0 h 87439"/>
                <a:gd name="connsiteX3" fmla="*/ 97155 w 97154"/>
                <a:gd name="connsiteY3" fmla="*/ 0 h 87439"/>
                <a:gd name="connsiteX4" fmla="*/ 97155 w 97154"/>
                <a:gd name="connsiteY4" fmla="*/ 22161 h 87439"/>
                <a:gd name="connsiteX5" fmla="*/ 65468 w 97154"/>
                <a:gd name="connsiteY5" fmla="*/ 22161 h 87439"/>
                <a:gd name="connsiteX6" fmla="*/ 65468 w 97154"/>
                <a:gd name="connsiteY6" fmla="*/ 87440 h 87439"/>
                <a:gd name="connsiteX7" fmla="*/ 31496 w 97154"/>
                <a:gd name="connsiteY7" fmla="*/ 87440 h 87439"/>
                <a:gd name="connsiteX8" fmla="*/ 31496 w 97154"/>
                <a:gd name="connsiteY8" fmla="*/ 22161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4" h="87439" extrusionOk="0">
                  <a:moveTo>
                    <a:pt x="31560" y="22161"/>
                  </a:moveTo>
                  <a:lnTo>
                    <a:pt x="0" y="22161"/>
                  </a:lnTo>
                  <a:lnTo>
                    <a:pt x="0" y="0"/>
                  </a:lnTo>
                  <a:lnTo>
                    <a:pt x="97155" y="0"/>
                  </a:lnTo>
                  <a:lnTo>
                    <a:pt x="97155" y="22161"/>
                  </a:lnTo>
                  <a:lnTo>
                    <a:pt x="65468" y="22161"/>
                  </a:lnTo>
                  <a:lnTo>
                    <a:pt x="65468" y="87440"/>
                  </a:lnTo>
                  <a:lnTo>
                    <a:pt x="31496" y="87440"/>
                  </a:lnTo>
                  <a:lnTo>
                    <a:pt x="31496" y="22161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Полилиния: фигура 29"/>
            <p:cNvSpPr/>
            <p:nvPr/>
          </p:nvSpPr>
          <p:spPr bwMode="auto">
            <a:xfrm>
              <a:off x="1760982" y="207835"/>
              <a:ext cx="107378" cy="87376"/>
            </a:xfrm>
            <a:custGeom>
              <a:avLst/>
              <a:gdLst>
                <a:gd name="connsiteX0" fmla="*/ 103759 w 107378"/>
                <a:gd name="connsiteY0" fmla="*/ 21781 h 87376"/>
                <a:gd name="connsiteX1" fmla="*/ 92202 w 107378"/>
                <a:gd name="connsiteY1" fmla="*/ 40958 h 87376"/>
                <a:gd name="connsiteX2" fmla="*/ 107379 w 107378"/>
                <a:gd name="connsiteY2" fmla="*/ 62484 h 87376"/>
                <a:gd name="connsiteX3" fmla="*/ 74739 w 107378"/>
                <a:gd name="connsiteY3" fmla="*/ 87376 h 87376"/>
                <a:gd name="connsiteX4" fmla="*/ 0 w 107378"/>
                <a:gd name="connsiteY4" fmla="*/ 87376 h 87376"/>
                <a:gd name="connsiteX5" fmla="*/ 0 w 107378"/>
                <a:gd name="connsiteY5" fmla="*/ 0 h 87376"/>
                <a:gd name="connsiteX6" fmla="*/ 70295 w 107378"/>
                <a:gd name="connsiteY6" fmla="*/ 0 h 87376"/>
                <a:gd name="connsiteX7" fmla="*/ 103759 w 107378"/>
                <a:gd name="connsiteY7" fmla="*/ 21781 h 87376"/>
                <a:gd name="connsiteX8" fmla="*/ 33782 w 107378"/>
                <a:gd name="connsiteY8" fmla="*/ 32893 h 87376"/>
                <a:gd name="connsiteX9" fmla="*/ 56515 w 107378"/>
                <a:gd name="connsiteY9" fmla="*/ 32893 h 87376"/>
                <a:gd name="connsiteX10" fmla="*/ 68326 w 107378"/>
                <a:gd name="connsiteY10" fmla="*/ 26606 h 87376"/>
                <a:gd name="connsiteX11" fmla="*/ 56515 w 107378"/>
                <a:gd name="connsiteY11" fmla="*/ 20447 h 87376"/>
                <a:gd name="connsiteX12" fmla="*/ 33782 w 107378"/>
                <a:gd name="connsiteY12" fmla="*/ 20447 h 87376"/>
                <a:gd name="connsiteX13" fmla="*/ 33782 w 107378"/>
                <a:gd name="connsiteY13" fmla="*/ 32830 h 87376"/>
                <a:gd name="connsiteX14" fmla="*/ 57721 w 107378"/>
                <a:gd name="connsiteY14" fmla="*/ 65659 h 87376"/>
                <a:gd name="connsiteX15" fmla="*/ 70993 w 107378"/>
                <a:gd name="connsiteY15" fmla="*/ 58547 h 87376"/>
                <a:gd name="connsiteX16" fmla="*/ 57721 w 107378"/>
                <a:gd name="connsiteY16" fmla="*/ 51181 h 87376"/>
                <a:gd name="connsiteX17" fmla="*/ 33782 w 107378"/>
                <a:gd name="connsiteY17" fmla="*/ 51181 h 87376"/>
                <a:gd name="connsiteX18" fmla="*/ 33782 w 107378"/>
                <a:gd name="connsiteY18" fmla="*/ 65659 h 87376"/>
                <a:gd name="connsiteX19" fmla="*/ 57721 w 107378"/>
                <a:gd name="connsiteY19" fmla="*/ 65659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7378" h="87376" extrusionOk="0">
                  <a:moveTo>
                    <a:pt x="103759" y="21781"/>
                  </a:moveTo>
                  <a:cubicBezTo>
                    <a:pt x="103759" y="30353"/>
                    <a:pt x="99758" y="36957"/>
                    <a:pt x="92202" y="40958"/>
                  </a:cubicBezTo>
                  <a:cubicBezTo>
                    <a:pt x="102171" y="44196"/>
                    <a:pt x="107379" y="51562"/>
                    <a:pt x="107379" y="62484"/>
                  </a:cubicBezTo>
                  <a:cubicBezTo>
                    <a:pt x="107379" y="78994"/>
                    <a:pt x="96520" y="87376"/>
                    <a:pt x="74739" y="87376"/>
                  </a:cubicBezTo>
                  <a:lnTo>
                    <a:pt x="0" y="87376"/>
                  </a:lnTo>
                  <a:lnTo>
                    <a:pt x="0" y="0"/>
                  </a:lnTo>
                  <a:lnTo>
                    <a:pt x="70295" y="0"/>
                  </a:lnTo>
                  <a:cubicBezTo>
                    <a:pt x="93027" y="0"/>
                    <a:pt x="103759" y="5080"/>
                    <a:pt x="103759" y="21781"/>
                  </a:cubicBezTo>
                  <a:close/>
                  <a:moveTo>
                    <a:pt x="33782" y="32893"/>
                  </a:moveTo>
                  <a:lnTo>
                    <a:pt x="56515" y="32893"/>
                  </a:lnTo>
                  <a:cubicBezTo>
                    <a:pt x="64579" y="32893"/>
                    <a:pt x="68326" y="32258"/>
                    <a:pt x="68326" y="26606"/>
                  </a:cubicBezTo>
                  <a:cubicBezTo>
                    <a:pt x="68326" y="20955"/>
                    <a:pt x="64452" y="20447"/>
                    <a:pt x="56515" y="20447"/>
                  </a:cubicBezTo>
                  <a:lnTo>
                    <a:pt x="33782" y="20447"/>
                  </a:lnTo>
                  <a:lnTo>
                    <a:pt x="33782" y="32830"/>
                  </a:lnTo>
                  <a:close/>
                  <a:moveTo>
                    <a:pt x="57721" y="65659"/>
                  </a:moveTo>
                  <a:cubicBezTo>
                    <a:pt x="66611" y="65659"/>
                    <a:pt x="70993" y="65024"/>
                    <a:pt x="70993" y="58547"/>
                  </a:cubicBezTo>
                  <a:cubicBezTo>
                    <a:pt x="70993" y="52070"/>
                    <a:pt x="66865" y="51181"/>
                    <a:pt x="57721" y="51181"/>
                  </a:cubicBezTo>
                  <a:lnTo>
                    <a:pt x="33782" y="51181"/>
                  </a:lnTo>
                  <a:lnTo>
                    <a:pt x="33782" y="65659"/>
                  </a:lnTo>
                  <a:lnTo>
                    <a:pt x="57721" y="65659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Полилиния: фигура 30"/>
            <p:cNvSpPr/>
            <p:nvPr/>
          </p:nvSpPr>
          <p:spPr bwMode="auto">
            <a:xfrm>
              <a:off x="1882648" y="207835"/>
              <a:ext cx="95503" cy="87376"/>
            </a:xfrm>
            <a:custGeom>
              <a:avLst/>
              <a:gdLst>
                <a:gd name="connsiteX0" fmla="*/ 0 w 95503"/>
                <a:gd name="connsiteY0" fmla="*/ 0 h 87376"/>
                <a:gd name="connsiteX1" fmla="*/ 92583 w 95503"/>
                <a:gd name="connsiteY1" fmla="*/ 0 h 87376"/>
                <a:gd name="connsiteX2" fmla="*/ 92583 w 95503"/>
                <a:gd name="connsiteY2" fmla="*/ 21399 h 87376"/>
                <a:gd name="connsiteX3" fmla="*/ 33845 w 95503"/>
                <a:gd name="connsiteY3" fmla="*/ 21399 h 87376"/>
                <a:gd name="connsiteX4" fmla="*/ 33845 w 95503"/>
                <a:gd name="connsiteY4" fmla="*/ 31877 h 87376"/>
                <a:gd name="connsiteX5" fmla="*/ 81407 w 95503"/>
                <a:gd name="connsiteY5" fmla="*/ 31877 h 87376"/>
                <a:gd name="connsiteX6" fmla="*/ 81407 w 95503"/>
                <a:gd name="connsiteY6" fmla="*/ 53276 h 87376"/>
                <a:gd name="connsiteX7" fmla="*/ 33845 w 95503"/>
                <a:gd name="connsiteY7" fmla="*/ 53276 h 87376"/>
                <a:gd name="connsiteX8" fmla="*/ 33845 w 95503"/>
                <a:gd name="connsiteY8" fmla="*/ 64833 h 87376"/>
                <a:gd name="connsiteX9" fmla="*/ 95504 w 95503"/>
                <a:gd name="connsiteY9" fmla="*/ 64833 h 87376"/>
                <a:gd name="connsiteX10" fmla="*/ 95504 w 95503"/>
                <a:gd name="connsiteY10" fmla="*/ 87376 h 87376"/>
                <a:gd name="connsiteX11" fmla="*/ 63 w 95503"/>
                <a:gd name="connsiteY11" fmla="*/ 87376 h 87376"/>
                <a:gd name="connsiteX12" fmla="*/ 63 w 95503"/>
                <a:gd name="connsiteY12" fmla="*/ 0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5503" h="87376" extrusionOk="0">
                  <a:moveTo>
                    <a:pt x="0" y="0"/>
                  </a:moveTo>
                  <a:lnTo>
                    <a:pt x="92583" y="0"/>
                  </a:lnTo>
                  <a:lnTo>
                    <a:pt x="92583" y="21399"/>
                  </a:lnTo>
                  <a:lnTo>
                    <a:pt x="33845" y="21399"/>
                  </a:lnTo>
                  <a:lnTo>
                    <a:pt x="33845" y="31877"/>
                  </a:lnTo>
                  <a:lnTo>
                    <a:pt x="81407" y="31877"/>
                  </a:lnTo>
                  <a:lnTo>
                    <a:pt x="81407" y="53276"/>
                  </a:lnTo>
                  <a:lnTo>
                    <a:pt x="33845" y="53276"/>
                  </a:lnTo>
                  <a:lnTo>
                    <a:pt x="33845" y="64833"/>
                  </a:lnTo>
                  <a:lnTo>
                    <a:pt x="95504" y="64833"/>
                  </a:lnTo>
                  <a:lnTo>
                    <a:pt x="95504" y="87376"/>
                  </a:lnTo>
                  <a:lnTo>
                    <a:pt x="63" y="8737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Полилиния: фигура 31"/>
            <p:cNvSpPr/>
            <p:nvPr/>
          </p:nvSpPr>
          <p:spPr bwMode="auto">
            <a:xfrm>
              <a:off x="1989137" y="207835"/>
              <a:ext cx="106362" cy="87376"/>
            </a:xfrm>
            <a:custGeom>
              <a:avLst/>
              <a:gdLst>
                <a:gd name="connsiteX0" fmla="*/ 0 w 106362"/>
                <a:gd name="connsiteY0" fmla="*/ 0 h 87376"/>
                <a:gd name="connsiteX1" fmla="*/ 33845 w 106362"/>
                <a:gd name="connsiteY1" fmla="*/ 0 h 87376"/>
                <a:gd name="connsiteX2" fmla="*/ 33845 w 106362"/>
                <a:gd name="connsiteY2" fmla="*/ 30226 h 87376"/>
                <a:gd name="connsiteX3" fmla="*/ 72517 w 106362"/>
                <a:gd name="connsiteY3" fmla="*/ 30226 h 87376"/>
                <a:gd name="connsiteX4" fmla="*/ 72517 w 106362"/>
                <a:gd name="connsiteY4" fmla="*/ 0 h 87376"/>
                <a:gd name="connsiteX5" fmla="*/ 106363 w 106362"/>
                <a:gd name="connsiteY5" fmla="*/ 0 h 87376"/>
                <a:gd name="connsiteX6" fmla="*/ 106363 w 106362"/>
                <a:gd name="connsiteY6" fmla="*/ 87376 h 87376"/>
                <a:gd name="connsiteX7" fmla="*/ 72517 w 106362"/>
                <a:gd name="connsiteY7" fmla="*/ 87376 h 87376"/>
                <a:gd name="connsiteX8" fmla="*/ 72517 w 106362"/>
                <a:gd name="connsiteY8" fmla="*/ 52006 h 87376"/>
                <a:gd name="connsiteX9" fmla="*/ 33845 w 106362"/>
                <a:gd name="connsiteY9" fmla="*/ 52006 h 87376"/>
                <a:gd name="connsiteX10" fmla="*/ 33845 w 106362"/>
                <a:gd name="connsiteY10" fmla="*/ 87376 h 87376"/>
                <a:gd name="connsiteX11" fmla="*/ 0 w 106362"/>
                <a:gd name="connsiteY11" fmla="*/ 87376 h 87376"/>
                <a:gd name="connsiteX12" fmla="*/ 0 w 106362"/>
                <a:gd name="connsiteY12" fmla="*/ 0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362" h="87376" extrusionOk="0">
                  <a:moveTo>
                    <a:pt x="0" y="0"/>
                  </a:moveTo>
                  <a:lnTo>
                    <a:pt x="33845" y="0"/>
                  </a:lnTo>
                  <a:lnTo>
                    <a:pt x="33845" y="30226"/>
                  </a:lnTo>
                  <a:lnTo>
                    <a:pt x="72517" y="30226"/>
                  </a:lnTo>
                  <a:lnTo>
                    <a:pt x="72517" y="0"/>
                  </a:lnTo>
                  <a:lnTo>
                    <a:pt x="106363" y="0"/>
                  </a:lnTo>
                  <a:lnTo>
                    <a:pt x="106363" y="87376"/>
                  </a:lnTo>
                  <a:lnTo>
                    <a:pt x="72517" y="87376"/>
                  </a:lnTo>
                  <a:lnTo>
                    <a:pt x="72517" y="52006"/>
                  </a:lnTo>
                  <a:lnTo>
                    <a:pt x="33845" y="52006"/>
                  </a:lnTo>
                  <a:lnTo>
                    <a:pt x="33845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Полилиния: фигура 32"/>
            <p:cNvSpPr/>
            <p:nvPr/>
          </p:nvSpPr>
          <p:spPr bwMode="auto">
            <a:xfrm>
              <a:off x="2114740" y="207835"/>
              <a:ext cx="106362" cy="87376"/>
            </a:xfrm>
            <a:custGeom>
              <a:avLst/>
              <a:gdLst>
                <a:gd name="connsiteX0" fmla="*/ 0 w 106362"/>
                <a:gd name="connsiteY0" fmla="*/ 0 h 87376"/>
                <a:gd name="connsiteX1" fmla="*/ 33845 w 106362"/>
                <a:gd name="connsiteY1" fmla="*/ 0 h 87376"/>
                <a:gd name="connsiteX2" fmla="*/ 33845 w 106362"/>
                <a:gd name="connsiteY2" fmla="*/ 30226 h 87376"/>
                <a:gd name="connsiteX3" fmla="*/ 72517 w 106362"/>
                <a:gd name="connsiteY3" fmla="*/ 30226 h 87376"/>
                <a:gd name="connsiteX4" fmla="*/ 72517 w 106362"/>
                <a:gd name="connsiteY4" fmla="*/ 0 h 87376"/>
                <a:gd name="connsiteX5" fmla="*/ 106363 w 106362"/>
                <a:gd name="connsiteY5" fmla="*/ 0 h 87376"/>
                <a:gd name="connsiteX6" fmla="*/ 106363 w 106362"/>
                <a:gd name="connsiteY6" fmla="*/ 87376 h 87376"/>
                <a:gd name="connsiteX7" fmla="*/ 72517 w 106362"/>
                <a:gd name="connsiteY7" fmla="*/ 87376 h 87376"/>
                <a:gd name="connsiteX8" fmla="*/ 72517 w 106362"/>
                <a:gd name="connsiteY8" fmla="*/ 52006 h 87376"/>
                <a:gd name="connsiteX9" fmla="*/ 33845 w 106362"/>
                <a:gd name="connsiteY9" fmla="*/ 52006 h 87376"/>
                <a:gd name="connsiteX10" fmla="*/ 33845 w 106362"/>
                <a:gd name="connsiteY10" fmla="*/ 87376 h 87376"/>
                <a:gd name="connsiteX11" fmla="*/ 0 w 106362"/>
                <a:gd name="connsiteY11" fmla="*/ 87376 h 87376"/>
                <a:gd name="connsiteX12" fmla="*/ 0 w 106362"/>
                <a:gd name="connsiteY12" fmla="*/ 0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362" h="87376" extrusionOk="0">
                  <a:moveTo>
                    <a:pt x="0" y="0"/>
                  </a:moveTo>
                  <a:lnTo>
                    <a:pt x="33845" y="0"/>
                  </a:lnTo>
                  <a:lnTo>
                    <a:pt x="33845" y="30226"/>
                  </a:lnTo>
                  <a:lnTo>
                    <a:pt x="72517" y="30226"/>
                  </a:lnTo>
                  <a:lnTo>
                    <a:pt x="72517" y="0"/>
                  </a:lnTo>
                  <a:lnTo>
                    <a:pt x="106363" y="0"/>
                  </a:lnTo>
                  <a:lnTo>
                    <a:pt x="106363" y="87376"/>
                  </a:lnTo>
                  <a:lnTo>
                    <a:pt x="72517" y="87376"/>
                  </a:lnTo>
                  <a:lnTo>
                    <a:pt x="72517" y="52006"/>
                  </a:lnTo>
                  <a:lnTo>
                    <a:pt x="33845" y="52006"/>
                  </a:lnTo>
                  <a:lnTo>
                    <a:pt x="33845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Полилиния: фигура 33"/>
            <p:cNvSpPr/>
            <p:nvPr/>
          </p:nvSpPr>
          <p:spPr bwMode="auto">
            <a:xfrm>
              <a:off x="2227262" y="207835"/>
              <a:ext cx="116077" cy="87376"/>
            </a:xfrm>
            <a:custGeom>
              <a:avLst/>
              <a:gdLst>
                <a:gd name="connsiteX0" fmla="*/ 37783 w 116077"/>
                <a:gd name="connsiteY0" fmla="*/ 0 h 87376"/>
                <a:gd name="connsiteX1" fmla="*/ 80772 w 116077"/>
                <a:gd name="connsiteY1" fmla="*/ 0 h 87376"/>
                <a:gd name="connsiteX2" fmla="*/ 116078 w 116077"/>
                <a:gd name="connsiteY2" fmla="*/ 87376 h 87376"/>
                <a:gd name="connsiteX3" fmla="*/ 79502 w 116077"/>
                <a:gd name="connsiteY3" fmla="*/ 87376 h 87376"/>
                <a:gd name="connsiteX4" fmla="*/ 76581 w 116077"/>
                <a:gd name="connsiteY4" fmla="*/ 78677 h 87376"/>
                <a:gd name="connsiteX5" fmla="*/ 39370 w 116077"/>
                <a:gd name="connsiteY5" fmla="*/ 78677 h 87376"/>
                <a:gd name="connsiteX6" fmla="*/ 36258 w 116077"/>
                <a:gd name="connsiteY6" fmla="*/ 87376 h 87376"/>
                <a:gd name="connsiteX7" fmla="*/ 0 w 116077"/>
                <a:gd name="connsiteY7" fmla="*/ 87376 h 87376"/>
                <a:gd name="connsiteX8" fmla="*/ 37783 w 116077"/>
                <a:gd name="connsiteY8" fmla="*/ 0 h 87376"/>
                <a:gd name="connsiteX9" fmla="*/ 68961 w 116077"/>
                <a:gd name="connsiteY9" fmla="*/ 57277 h 87376"/>
                <a:gd name="connsiteX10" fmla="*/ 58483 w 116077"/>
                <a:gd name="connsiteY10" fmla="*/ 26480 h 87376"/>
                <a:gd name="connsiteX11" fmla="*/ 47435 w 116077"/>
                <a:gd name="connsiteY11" fmla="*/ 57277 h 87376"/>
                <a:gd name="connsiteX12" fmla="*/ 68961 w 116077"/>
                <a:gd name="connsiteY12" fmla="*/ 57277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077" h="87376" extrusionOk="0">
                  <a:moveTo>
                    <a:pt x="37783" y="0"/>
                  </a:moveTo>
                  <a:lnTo>
                    <a:pt x="80772" y="0"/>
                  </a:lnTo>
                  <a:lnTo>
                    <a:pt x="116078" y="87376"/>
                  </a:lnTo>
                  <a:lnTo>
                    <a:pt x="79502" y="87376"/>
                  </a:lnTo>
                  <a:lnTo>
                    <a:pt x="76581" y="78677"/>
                  </a:lnTo>
                  <a:lnTo>
                    <a:pt x="39370" y="78677"/>
                  </a:lnTo>
                  <a:lnTo>
                    <a:pt x="36258" y="87376"/>
                  </a:lnTo>
                  <a:lnTo>
                    <a:pt x="0" y="87376"/>
                  </a:lnTo>
                  <a:lnTo>
                    <a:pt x="37783" y="0"/>
                  </a:lnTo>
                  <a:close/>
                  <a:moveTo>
                    <a:pt x="68961" y="57277"/>
                  </a:moveTo>
                  <a:lnTo>
                    <a:pt x="58483" y="26480"/>
                  </a:lnTo>
                  <a:lnTo>
                    <a:pt x="47435" y="57277"/>
                  </a:lnTo>
                  <a:lnTo>
                    <a:pt x="68961" y="57277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Полилиния: фигура 34"/>
            <p:cNvSpPr/>
            <p:nvPr/>
          </p:nvSpPr>
          <p:spPr bwMode="auto">
            <a:xfrm>
              <a:off x="2337498" y="207835"/>
              <a:ext cx="107505" cy="87376"/>
            </a:xfrm>
            <a:custGeom>
              <a:avLst/>
              <a:gdLst>
                <a:gd name="connsiteX0" fmla="*/ 73724 w 107505"/>
                <a:gd name="connsiteY0" fmla="*/ 87376 h 87376"/>
                <a:gd name="connsiteX1" fmla="*/ 73724 w 107505"/>
                <a:gd name="connsiteY1" fmla="*/ 54864 h 87376"/>
                <a:gd name="connsiteX2" fmla="*/ 59119 w 107505"/>
                <a:gd name="connsiteY2" fmla="*/ 54864 h 87376"/>
                <a:gd name="connsiteX3" fmla="*/ 40450 w 107505"/>
                <a:gd name="connsiteY3" fmla="*/ 87376 h 87376"/>
                <a:gd name="connsiteX4" fmla="*/ 0 w 107505"/>
                <a:gd name="connsiteY4" fmla="*/ 87376 h 87376"/>
                <a:gd name="connsiteX5" fmla="*/ 23686 w 107505"/>
                <a:gd name="connsiteY5" fmla="*/ 52832 h 87376"/>
                <a:gd name="connsiteX6" fmla="*/ 3493 w 107505"/>
                <a:gd name="connsiteY6" fmla="*/ 27686 h 87376"/>
                <a:gd name="connsiteX7" fmla="*/ 41021 w 107505"/>
                <a:gd name="connsiteY7" fmla="*/ 0 h 87376"/>
                <a:gd name="connsiteX8" fmla="*/ 107506 w 107505"/>
                <a:gd name="connsiteY8" fmla="*/ 0 h 87376"/>
                <a:gd name="connsiteX9" fmla="*/ 107506 w 107505"/>
                <a:gd name="connsiteY9" fmla="*/ 87376 h 87376"/>
                <a:gd name="connsiteX10" fmla="*/ 73660 w 107505"/>
                <a:gd name="connsiteY10" fmla="*/ 87376 h 87376"/>
                <a:gd name="connsiteX11" fmla="*/ 40386 w 107505"/>
                <a:gd name="connsiteY11" fmla="*/ 27432 h 87376"/>
                <a:gd name="connsiteX12" fmla="*/ 53975 w 107505"/>
                <a:gd name="connsiteY12" fmla="*/ 36195 h 87376"/>
                <a:gd name="connsiteX13" fmla="*/ 73724 w 107505"/>
                <a:gd name="connsiteY13" fmla="*/ 36195 h 87376"/>
                <a:gd name="connsiteX14" fmla="*/ 73724 w 107505"/>
                <a:gd name="connsiteY14" fmla="*/ 18733 h 87376"/>
                <a:gd name="connsiteX15" fmla="*/ 53975 w 107505"/>
                <a:gd name="connsiteY15" fmla="*/ 18733 h 87376"/>
                <a:gd name="connsiteX16" fmla="*/ 40386 w 107505"/>
                <a:gd name="connsiteY16" fmla="*/ 27432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7505" h="87376" extrusionOk="0">
                  <a:moveTo>
                    <a:pt x="73724" y="87376"/>
                  </a:moveTo>
                  <a:lnTo>
                    <a:pt x="73724" y="54864"/>
                  </a:lnTo>
                  <a:lnTo>
                    <a:pt x="59119" y="54864"/>
                  </a:lnTo>
                  <a:lnTo>
                    <a:pt x="40450" y="87376"/>
                  </a:lnTo>
                  <a:lnTo>
                    <a:pt x="0" y="87376"/>
                  </a:lnTo>
                  <a:lnTo>
                    <a:pt x="23686" y="52832"/>
                  </a:lnTo>
                  <a:cubicBezTo>
                    <a:pt x="10351" y="49085"/>
                    <a:pt x="3493" y="40449"/>
                    <a:pt x="3493" y="27686"/>
                  </a:cubicBezTo>
                  <a:cubicBezTo>
                    <a:pt x="3493" y="10478"/>
                    <a:pt x="16701" y="0"/>
                    <a:pt x="41021" y="0"/>
                  </a:cubicBezTo>
                  <a:lnTo>
                    <a:pt x="107506" y="0"/>
                  </a:lnTo>
                  <a:lnTo>
                    <a:pt x="107506" y="87376"/>
                  </a:lnTo>
                  <a:lnTo>
                    <a:pt x="73660" y="87376"/>
                  </a:lnTo>
                  <a:close/>
                  <a:moveTo>
                    <a:pt x="40386" y="27432"/>
                  </a:moveTo>
                  <a:cubicBezTo>
                    <a:pt x="40386" y="34544"/>
                    <a:pt x="44577" y="36195"/>
                    <a:pt x="53975" y="36195"/>
                  </a:cubicBezTo>
                  <a:lnTo>
                    <a:pt x="73724" y="36195"/>
                  </a:lnTo>
                  <a:lnTo>
                    <a:pt x="73724" y="18733"/>
                  </a:lnTo>
                  <a:lnTo>
                    <a:pt x="53975" y="18733"/>
                  </a:lnTo>
                  <a:cubicBezTo>
                    <a:pt x="44577" y="18733"/>
                    <a:pt x="40386" y="20447"/>
                    <a:pt x="40386" y="27432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Полилиния: фигура 35"/>
            <p:cNvSpPr/>
            <p:nvPr/>
          </p:nvSpPr>
          <p:spPr bwMode="auto">
            <a:xfrm>
              <a:off x="554164" y="328231"/>
              <a:ext cx="104013" cy="87375"/>
            </a:xfrm>
            <a:custGeom>
              <a:avLst/>
              <a:gdLst>
                <a:gd name="connsiteX0" fmla="*/ 92964 w 104013"/>
                <a:gd name="connsiteY0" fmla="*/ 0 h 87375"/>
                <a:gd name="connsiteX1" fmla="*/ 92964 w 104013"/>
                <a:gd name="connsiteY1" fmla="*/ 18796 h 87375"/>
                <a:gd name="connsiteX2" fmla="*/ 33846 w 104013"/>
                <a:gd name="connsiteY2" fmla="*/ 18796 h 87375"/>
                <a:gd name="connsiteX3" fmla="*/ 33846 w 104013"/>
                <a:gd name="connsiteY3" fmla="*/ 32512 h 87375"/>
                <a:gd name="connsiteX4" fmla="*/ 67183 w 104013"/>
                <a:gd name="connsiteY4" fmla="*/ 32512 h 87375"/>
                <a:gd name="connsiteX5" fmla="*/ 104013 w 104013"/>
                <a:gd name="connsiteY5" fmla="*/ 59690 h 87375"/>
                <a:gd name="connsiteX6" fmla="*/ 66421 w 104013"/>
                <a:gd name="connsiteY6" fmla="*/ 87376 h 87375"/>
                <a:gd name="connsiteX7" fmla="*/ 0 w 104013"/>
                <a:gd name="connsiteY7" fmla="*/ 87376 h 87375"/>
                <a:gd name="connsiteX8" fmla="*/ 0 w 104013"/>
                <a:gd name="connsiteY8" fmla="*/ 0 h 87375"/>
                <a:gd name="connsiteX9" fmla="*/ 92964 w 104013"/>
                <a:gd name="connsiteY9" fmla="*/ 0 h 87375"/>
                <a:gd name="connsiteX10" fmla="*/ 67183 w 104013"/>
                <a:gd name="connsiteY10" fmla="*/ 59944 h 87375"/>
                <a:gd name="connsiteX11" fmla="*/ 53594 w 104013"/>
                <a:gd name="connsiteY11" fmla="*/ 51181 h 87375"/>
                <a:gd name="connsiteX12" fmla="*/ 33846 w 104013"/>
                <a:gd name="connsiteY12" fmla="*/ 51181 h 87375"/>
                <a:gd name="connsiteX13" fmla="*/ 33846 w 104013"/>
                <a:gd name="connsiteY13" fmla="*/ 68644 h 87375"/>
                <a:gd name="connsiteX14" fmla="*/ 53594 w 104013"/>
                <a:gd name="connsiteY14" fmla="*/ 68644 h 87375"/>
                <a:gd name="connsiteX15" fmla="*/ 67183 w 104013"/>
                <a:gd name="connsiteY15" fmla="*/ 59944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3" h="87375" extrusionOk="0">
                  <a:moveTo>
                    <a:pt x="92964" y="0"/>
                  </a:moveTo>
                  <a:lnTo>
                    <a:pt x="92964" y="18796"/>
                  </a:lnTo>
                  <a:lnTo>
                    <a:pt x="33846" y="18796"/>
                  </a:lnTo>
                  <a:lnTo>
                    <a:pt x="33846" y="32512"/>
                  </a:lnTo>
                  <a:lnTo>
                    <a:pt x="67183" y="32512"/>
                  </a:lnTo>
                  <a:cubicBezTo>
                    <a:pt x="91377" y="32512"/>
                    <a:pt x="104013" y="42355"/>
                    <a:pt x="104013" y="59690"/>
                  </a:cubicBezTo>
                  <a:cubicBezTo>
                    <a:pt x="104013" y="77026"/>
                    <a:pt x="90742" y="87376"/>
                    <a:pt x="66421" y="87376"/>
                  </a:cubicBezTo>
                  <a:lnTo>
                    <a:pt x="0" y="87376"/>
                  </a:lnTo>
                  <a:lnTo>
                    <a:pt x="0" y="0"/>
                  </a:lnTo>
                  <a:lnTo>
                    <a:pt x="92964" y="0"/>
                  </a:lnTo>
                  <a:close/>
                  <a:moveTo>
                    <a:pt x="67183" y="59944"/>
                  </a:moveTo>
                  <a:cubicBezTo>
                    <a:pt x="67183" y="52832"/>
                    <a:pt x="62992" y="51181"/>
                    <a:pt x="53594" y="51181"/>
                  </a:cubicBezTo>
                  <a:lnTo>
                    <a:pt x="33846" y="51181"/>
                  </a:lnTo>
                  <a:lnTo>
                    <a:pt x="33846" y="68644"/>
                  </a:lnTo>
                  <a:lnTo>
                    <a:pt x="53594" y="68644"/>
                  </a:lnTo>
                  <a:cubicBezTo>
                    <a:pt x="62992" y="68644"/>
                    <a:pt x="67183" y="66929"/>
                    <a:pt x="67183" y="59944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Полилиния: фигура 36"/>
            <p:cNvSpPr/>
            <p:nvPr/>
          </p:nvSpPr>
          <p:spPr bwMode="auto">
            <a:xfrm>
              <a:off x="669670" y="328231"/>
              <a:ext cx="95504" cy="87375"/>
            </a:xfrm>
            <a:custGeom>
              <a:avLst/>
              <a:gdLst>
                <a:gd name="connsiteX0" fmla="*/ 0 w 95504"/>
                <a:gd name="connsiteY0" fmla="*/ 0 h 87375"/>
                <a:gd name="connsiteX1" fmla="*/ 92583 w 95504"/>
                <a:gd name="connsiteY1" fmla="*/ 0 h 87375"/>
                <a:gd name="connsiteX2" fmla="*/ 92583 w 95504"/>
                <a:gd name="connsiteY2" fmla="*/ 21400 h 87375"/>
                <a:gd name="connsiteX3" fmla="*/ 33846 w 95504"/>
                <a:gd name="connsiteY3" fmla="*/ 21400 h 87375"/>
                <a:gd name="connsiteX4" fmla="*/ 33846 w 95504"/>
                <a:gd name="connsiteY4" fmla="*/ 31877 h 87375"/>
                <a:gd name="connsiteX5" fmla="*/ 81407 w 95504"/>
                <a:gd name="connsiteY5" fmla="*/ 31877 h 87375"/>
                <a:gd name="connsiteX6" fmla="*/ 81407 w 95504"/>
                <a:gd name="connsiteY6" fmla="*/ 53277 h 87375"/>
                <a:gd name="connsiteX7" fmla="*/ 33846 w 95504"/>
                <a:gd name="connsiteY7" fmla="*/ 53277 h 87375"/>
                <a:gd name="connsiteX8" fmla="*/ 33846 w 95504"/>
                <a:gd name="connsiteY8" fmla="*/ 64834 h 87375"/>
                <a:gd name="connsiteX9" fmla="*/ 95504 w 95504"/>
                <a:gd name="connsiteY9" fmla="*/ 64834 h 87375"/>
                <a:gd name="connsiteX10" fmla="*/ 95504 w 95504"/>
                <a:gd name="connsiteY10" fmla="*/ 87376 h 87375"/>
                <a:gd name="connsiteX11" fmla="*/ 64 w 95504"/>
                <a:gd name="connsiteY11" fmla="*/ 87376 h 87375"/>
                <a:gd name="connsiteX12" fmla="*/ 64 w 95504"/>
                <a:gd name="connsiteY12" fmla="*/ 0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5504" h="87375" extrusionOk="0">
                  <a:moveTo>
                    <a:pt x="0" y="0"/>
                  </a:moveTo>
                  <a:lnTo>
                    <a:pt x="92583" y="0"/>
                  </a:lnTo>
                  <a:lnTo>
                    <a:pt x="92583" y="21400"/>
                  </a:lnTo>
                  <a:lnTo>
                    <a:pt x="33846" y="21400"/>
                  </a:lnTo>
                  <a:lnTo>
                    <a:pt x="33846" y="31877"/>
                  </a:lnTo>
                  <a:lnTo>
                    <a:pt x="81407" y="31877"/>
                  </a:lnTo>
                  <a:lnTo>
                    <a:pt x="81407" y="53277"/>
                  </a:lnTo>
                  <a:lnTo>
                    <a:pt x="33846" y="53277"/>
                  </a:lnTo>
                  <a:lnTo>
                    <a:pt x="33846" y="64834"/>
                  </a:lnTo>
                  <a:lnTo>
                    <a:pt x="95504" y="64834"/>
                  </a:lnTo>
                  <a:lnTo>
                    <a:pt x="95504" y="87376"/>
                  </a:lnTo>
                  <a:lnTo>
                    <a:pt x="64" y="8737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Полилиния: фигура 37"/>
            <p:cNvSpPr/>
            <p:nvPr/>
          </p:nvSpPr>
          <p:spPr bwMode="auto">
            <a:xfrm>
              <a:off x="769937" y="328231"/>
              <a:ext cx="107759" cy="89407"/>
            </a:xfrm>
            <a:custGeom>
              <a:avLst/>
              <a:gdLst>
                <a:gd name="connsiteX0" fmla="*/ 34925 w 107759"/>
                <a:gd name="connsiteY0" fmla="*/ 58547 h 89407"/>
                <a:gd name="connsiteX1" fmla="*/ 54165 w 107759"/>
                <a:gd name="connsiteY1" fmla="*/ 67310 h 89407"/>
                <a:gd name="connsiteX2" fmla="*/ 71501 w 107759"/>
                <a:gd name="connsiteY2" fmla="*/ 59754 h 89407"/>
                <a:gd name="connsiteX3" fmla="*/ 55372 w 107759"/>
                <a:gd name="connsiteY3" fmla="*/ 52388 h 89407"/>
                <a:gd name="connsiteX4" fmla="*/ 39497 w 107759"/>
                <a:gd name="connsiteY4" fmla="*/ 52388 h 89407"/>
                <a:gd name="connsiteX5" fmla="*/ 39497 w 107759"/>
                <a:gd name="connsiteY5" fmla="*/ 32258 h 89407"/>
                <a:gd name="connsiteX6" fmla="*/ 53975 w 107759"/>
                <a:gd name="connsiteY6" fmla="*/ 32258 h 89407"/>
                <a:gd name="connsiteX7" fmla="*/ 69279 w 107759"/>
                <a:gd name="connsiteY7" fmla="*/ 26734 h 89407"/>
                <a:gd name="connsiteX8" fmla="*/ 53530 w 107759"/>
                <a:gd name="connsiteY8" fmla="*/ 20257 h 89407"/>
                <a:gd name="connsiteX9" fmla="*/ 39942 w 107759"/>
                <a:gd name="connsiteY9" fmla="*/ 24829 h 89407"/>
                <a:gd name="connsiteX10" fmla="*/ 3111 w 107759"/>
                <a:gd name="connsiteY10" fmla="*/ 24829 h 89407"/>
                <a:gd name="connsiteX11" fmla="*/ 53086 w 107759"/>
                <a:gd name="connsiteY11" fmla="*/ 0 h 89407"/>
                <a:gd name="connsiteX12" fmla="*/ 105220 w 107759"/>
                <a:gd name="connsiteY12" fmla="*/ 23685 h 89407"/>
                <a:gd name="connsiteX13" fmla="*/ 90297 w 107759"/>
                <a:gd name="connsiteY13" fmla="*/ 41021 h 89407"/>
                <a:gd name="connsiteX14" fmla="*/ 107760 w 107759"/>
                <a:gd name="connsiteY14" fmla="*/ 60897 h 89407"/>
                <a:gd name="connsiteX15" fmla="*/ 54801 w 107759"/>
                <a:gd name="connsiteY15" fmla="*/ 89408 h 89407"/>
                <a:gd name="connsiteX16" fmla="*/ 0 w 107759"/>
                <a:gd name="connsiteY16" fmla="*/ 58484 h 89407"/>
                <a:gd name="connsiteX17" fmla="*/ 35052 w 107759"/>
                <a:gd name="connsiteY17" fmla="*/ 58484 h 8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59" h="89407" extrusionOk="0">
                  <a:moveTo>
                    <a:pt x="34925" y="58547"/>
                  </a:moveTo>
                  <a:cubicBezTo>
                    <a:pt x="36767" y="64707"/>
                    <a:pt x="42990" y="67310"/>
                    <a:pt x="54165" y="67310"/>
                  </a:cubicBezTo>
                  <a:cubicBezTo>
                    <a:pt x="65341" y="67310"/>
                    <a:pt x="71501" y="65024"/>
                    <a:pt x="71501" y="59754"/>
                  </a:cubicBezTo>
                  <a:cubicBezTo>
                    <a:pt x="71501" y="53848"/>
                    <a:pt x="66421" y="52388"/>
                    <a:pt x="55372" y="52388"/>
                  </a:cubicBezTo>
                  <a:lnTo>
                    <a:pt x="39497" y="52388"/>
                  </a:lnTo>
                  <a:lnTo>
                    <a:pt x="39497" y="32258"/>
                  </a:lnTo>
                  <a:lnTo>
                    <a:pt x="53975" y="32258"/>
                  </a:lnTo>
                  <a:cubicBezTo>
                    <a:pt x="64071" y="32258"/>
                    <a:pt x="69279" y="31687"/>
                    <a:pt x="69279" y="26734"/>
                  </a:cubicBezTo>
                  <a:cubicBezTo>
                    <a:pt x="69279" y="22416"/>
                    <a:pt x="64008" y="20257"/>
                    <a:pt x="53530" y="20257"/>
                  </a:cubicBezTo>
                  <a:cubicBezTo>
                    <a:pt x="45339" y="20257"/>
                    <a:pt x="40767" y="21590"/>
                    <a:pt x="39942" y="24829"/>
                  </a:cubicBezTo>
                  <a:lnTo>
                    <a:pt x="3111" y="24829"/>
                  </a:lnTo>
                  <a:cubicBezTo>
                    <a:pt x="4445" y="7112"/>
                    <a:pt x="20574" y="0"/>
                    <a:pt x="53086" y="0"/>
                  </a:cubicBezTo>
                  <a:cubicBezTo>
                    <a:pt x="88392" y="0"/>
                    <a:pt x="105220" y="6858"/>
                    <a:pt x="105220" y="23685"/>
                  </a:cubicBezTo>
                  <a:cubicBezTo>
                    <a:pt x="105220" y="33084"/>
                    <a:pt x="100140" y="38989"/>
                    <a:pt x="90297" y="41021"/>
                  </a:cubicBezTo>
                  <a:cubicBezTo>
                    <a:pt x="101981" y="43307"/>
                    <a:pt x="107760" y="49911"/>
                    <a:pt x="107760" y="60897"/>
                  </a:cubicBezTo>
                  <a:cubicBezTo>
                    <a:pt x="107760" y="80264"/>
                    <a:pt x="90297" y="89408"/>
                    <a:pt x="54801" y="89408"/>
                  </a:cubicBezTo>
                  <a:cubicBezTo>
                    <a:pt x="19304" y="89408"/>
                    <a:pt x="1016" y="80709"/>
                    <a:pt x="0" y="58484"/>
                  </a:cubicBezTo>
                  <a:lnTo>
                    <a:pt x="35052" y="58484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Полилиния: фигура 38"/>
            <p:cNvSpPr/>
            <p:nvPr/>
          </p:nvSpPr>
          <p:spPr bwMode="auto">
            <a:xfrm>
              <a:off x="886713" y="325945"/>
              <a:ext cx="117475" cy="92201"/>
            </a:xfrm>
            <a:custGeom>
              <a:avLst/>
              <a:gdLst>
                <a:gd name="connsiteX0" fmla="*/ 58738 w 117475"/>
                <a:gd name="connsiteY0" fmla="*/ 0 h 92201"/>
                <a:gd name="connsiteX1" fmla="*/ 117475 w 117475"/>
                <a:gd name="connsiteY1" fmla="*/ 45974 h 92201"/>
                <a:gd name="connsiteX2" fmla="*/ 58738 w 117475"/>
                <a:gd name="connsiteY2" fmla="*/ 92202 h 92201"/>
                <a:gd name="connsiteX3" fmla="*/ 0 w 117475"/>
                <a:gd name="connsiteY3" fmla="*/ 45974 h 92201"/>
                <a:gd name="connsiteX4" fmla="*/ 58738 w 117475"/>
                <a:gd name="connsiteY4" fmla="*/ 0 h 92201"/>
                <a:gd name="connsiteX5" fmla="*/ 58738 w 117475"/>
                <a:gd name="connsiteY5" fmla="*/ 69469 h 92201"/>
                <a:gd name="connsiteX6" fmla="*/ 81153 w 117475"/>
                <a:gd name="connsiteY6" fmla="*/ 45974 h 92201"/>
                <a:gd name="connsiteX7" fmla="*/ 58738 w 117475"/>
                <a:gd name="connsiteY7" fmla="*/ 22415 h 92201"/>
                <a:gd name="connsiteX8" fmla="*/ 36322 w 117475"/>
                <a:gd name="connsiteY8" fmla="*/ 45974 h 92201"/>
                <a:gd name="connsiteX9" fmla="*/ 58738 w 117475"/>
                <a:gd name="connsiteY9" fmla="*/ 69469 h 9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475" h="92201" extrusionOk="0">
                  <a:moveTo>
                    <a:pt x="58738" y="0"/>
                  </a:moveTo>
                  <a:cubicBezTo>
                    <a:pt x="97727" y="0"/>
                    <a:pt x="117475" y="15748"/>
                    <a:pt x="117475" y="45974"/>
                  </a:cubicBezTo>
                  <a:cubicBezTo>
                    <a:pt x="117475" y="76200"/>
                    <a:pt x="97727" y="92202"/>
                    <a:pt x="58738" y="92202"/>
                  </a:cubicBezTo>
                  <a:cubicBezTo>
                    <a:pt x="19749" y="92202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lose/>
                  <a:moveTo>
                    <a:pt x="58738" y="69469"/>
                  </a:moveTo>
                  <a:cubicBezTo>
                    <a:pt x="73279" y="69469"/>
                    <a:pt x="81153" y="61277"/>
                    <a:pt x="81153" y="45974"/>
                  </a:cubicBezTo>
                  <a:cubicBezTo>
                    <a:pt x="81153" y="30670"/>
                    <a:pt x="73343" y="22415"/>
                    <a:pt x="58738" y="22415"/>
                  </a:cubicBezTo>
                  <a:cubicBezTo>
                    <a:pt x="44132" y="22415"/>
                    <a:pt x="36322" y="30734"/>
                    <a:pt x="36322" y="45974"/>
                  </a:cubicBezTo>
                  <a:cubicBezTo>
                    <a:pt x="36322" y="61214"/>
                    <a:pt x="44132" y="69469"/>
                    <a:pt x="58738" y="6946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Полилиния: фигура 39"/>
            <p:cNvSpPr/>
            <p:nvPr/>
          </p:nvSpPr>
          <p:spPr bwMode="auto">
            <a:xfrm>
              <a:off x="1018349" y="328231"/>
              <a:ext cx="106362" cy="87375"/>
            </a:xfrm>
            <a:custGeom>
              <a:avLst/>
              <a:gdLst>
                <a:gd name="connsiteX0" fmla="*/ 64 w 106362"/>
                <a:gd name="connsiteY0" fmla="*/ 0 h 87375"/>
                <a:gd name="connsiteX1" fmla="*/ 106363 w 106362"/>
                <a:gd name="connsiteY1" fmla="*/ 0 h 87375"/>
                <a:gd name="connsiteX2" fmla="*/ 106363 w 106362"/>
                <a:gd name="connsiteY2" fmla="*/ 87376 h 87375"/>
                <a:gd name="connsiteX3" fmla="*/ 72517 w 106362"/>
                <a:gd name="connsiteY3" fmla="*/ 87376 h 87375"/>
                <a:gd name="connsiteX4" fmla="*/ 72517 w 106362"/>
                <a:gd name="connsiteY4" fmla="*/ 21781 h 87375"/>
                <a:gd name="connsiteX5" fmla="*/ 33846 w 106362"/>
                <a:gd name="connsiteY5" fmla="*/ 21781 h 87375"/>
                <a:gd name="connsiteX6" fmla="*/ 33846 w 106362"/>
                <a:gd name="connsiteY6" fmla="*/ 87376 h 87375"/>
                <a:gd name="connsiteX7" fmla="*/ 0 w 106362"/>
                <a:gd name="connsiteY7" fmla="*/ 87376 h 87375"/>
                <a:gd name="connsiteX8" fmla="*/ 0 w 106362"/>
                <a:gd name="connsiteY8" fmla="*/ 0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362" h="87375" extrusionOk="0">
                  <a:moveTo>
                    <a:pt x="64" y="0"/>
                  </a:moveTo>
                  <a:lnTo>
                    <a:pt x="106363" y="0"/>
                  </a:lnTo>
                  <a:lnTo>
                    <a:pt x="106363" y="87376"/>
                  </a:lnTo>
                  <a:lnTo>
                    <a:pt x="72517" y="87376"/>
                  </a:lnTo>
                  <a:lnTo>
                    <a:pt x="72517" y="21781"/>
                  </a:lnTo>
                  <a:lnTo>
                    <a:pt x="33846" y="21781"/>
                  </a:lnTo>
                  <a:lnTo>
                    <a:pt x="33846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Полилиния: фигура 40"/>
            <p:cNvSpPr/>
            <p:nvPr/>
          </p:nvSpPr>
          <p:spPr bwMode="auto">
            <a:xfrm>
              <a:off x="1130935" y="328231"/>
              <a:ext cx="116077" cy="87375"/>
            </a:xfrm>
            <a:custGeom>
              <a:avLst/>
              <a:gdLst>
                <a:gd name="connsiteX0" fmla="*/ 37782 w 116077"/>
                <a:gd name="connsiteY0" fmla="*/ 0 h 87375"/>
                <a:gd name="connsiteX1" fmla="*/ 80772 w 116077"/>
                <a:gd name="connsiteY1" fmla="*/ 0 h 87375"/>
                <a:gd name="connsiteX2" fmla="*/ 116078 w 116077"/>
                <a:gd name="connsiteY2" fmla="*/ 87376 h 87375"/>
                <a:gd name="connsiteX3" fmla="*/ 79502 w 116077"/>
                <a:gd name="connsiteY3" fmla="*/ 87376 h 87375"/>
                <a:gd name="connsiteX4" fmla="*/ 76581 w 116077"/>
                <a:gd name="connsiteY4" fmla="*/ 78740 h 87375"/>
                <a:gd name="connsiteX5" fmla="*/ 39370 w 116077"/>
                <a:gd name="connsiteY5" fmla="*/ 78740 h 87375"/>
                <a:gd name="connsiteX6" fmla="*/ 36258 w 116077"/>
                <a:gd name="connsiteY6" fmla="*/ 87376 h 87375"/>
                <a:gd name="connsiteX7" fmla="*/ 0 w 116077"/>
                <a:gd name="connsiteY7" fmla="*/ 87376 h 87375"/>
                <a:gd name="connsiteX8" fmla="*/ 37782 w 116077"/>
                <a:gd name="connsiteY8" fmla="*/ 0 h 87375"/>
                <a:gd name="connsiteX9" fmla="*/ 68961 w 116077"/>
                <a:gd name="connsiteY9" fmla="*/ 57277 h 87375"/>
                <a:gd name="connsiteX10" fmla="*/ 58483 w 116077"/>
                <a:gd name="connsiteY10" fmla="*/ 26480 h 87375"/>
                <a:gd name="connsiteX11" fmla="*/ 47435 w 116077"/>
                <a:gd name="connsiteY11" fmla="*/ 57277 h 87375"/>
                <a:gd name="connsiteX12" fmla="*/ 68961 w 116077"/>
                <a:gd name="connsiteY12" fmla="*/ 57277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077" h="87375" extrusionOk="0">
                  <a:moveTo>
                    <a:pt x="37782" y="0"/>
                  </a:moveTo>
                  <a:lnTo>
                    <a:pt x="80772" y="0"/>
                  </a:lnTo>
                  <a:lnTo>
                    <a:pt x="116078" y="87376"/>
                  </a:lnTo>
                  <a:lnTo>
                    <a:pt x="79502" y="87376"/>
                  </a:lnTo>
                  <a:lnTo>
                    <a:pt x="76581" y="78740"/>
                  </a:lnTo>
                  <a:lnTo>
                    <a:pt x="39370" y="78740"/>
                  </a:lnTo>
                  <a:lnTo>
                    <a:pt x="36258" y="87376"/>
                  </a:lnTo>
                  <a:lnTo>
                    <a:pt x="0" y="87376"/>
                  </a:lnTo>
                  <a:lnTo>
                    <a:pt x="37782" y="0"/>
                  </a:lnTo>
                  <a:close/>
                  <a:moveTo>
                    <a:pt x="68961" y="57277"/>
                  </a:moveTo>
                  <a:lnTo>
                    <a:pt x="58483" y="26480"/>
                  </a:lnTo>
                  <a:lnTo>
                    <a:pt x="47435" y="57277"/>
                  </a:lnTo>
                  <a:lnTo>
                    <a:pt x="68961" y="57277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Полилиния: фигура 41"/>
            <p:cNvSpPr/>
            <p:nvPr/>
          </p:nvSpPr>
          <p:spPr bwMode="auto">
            <a:xfrm>
              <a:off x="1248155" y="325945"/>
              <a:ext cx="116776" cy="91947"/>
            </a:xfrm>
            <a:custGeom>
              <a:avLst/>
              <a:gdLst>
                <a:gd name="connsiteX0" fmla="*/ 58801 w 116776"/>
                <a:gd name="connsiteY0" fmla="*/ 22415 h 91947"/>
                <a:gd name="connsiteX1" fmla="*/ 36385 w 116776"/>
                <a:gd name="connsiteY1" fmla="*/ 45974 h 91947"/>
                <a:gd name="connsiteX2" fmla="*/ 58801 w 116776"/>
                <a:gd name="connsiteY2" fmla="*/ 69469 h 91947"/>
                <a:gd name="connsiteX3" fmla="*/ 77788 w 116776"/>
                <a:gd name="connsiteY3" fmla="*/ 55245 h 91947"/>
                <a:gd name="connsiteX4" fmla="*/ 116777 w 116776"/>
                <a:gd name="connsiteY4" fmla="*/ 55245 h 91947"/>
                <a:gd name="connsiteX5" fmla="*/ 58738 w 116776"/>
                <a:gd name="connsiteY5" fmla="*/ 91948 h 91947"/>
                <a:gd name="connsiteX6" fmla="*/ 0 w 116776"/>
                <a:gd name="connsiteY6" fmla="*/ 45974 h 91947"/>
                <a:gd name="connsiteX7" fmla="*/ 58738 w 116776"/>
                <a:gd name="connsiteY7" fmla="*/ 0 h 91947"/>
                <a:gd name="connsiteX8" fmla="*/ 116523 w 116776"/>
                <a:gd name="connsiteY8" fmla="*/ 38989 h 91947"/>
                <a:gd name="connsiteX9" fmla="*/ 77851 w 116776"/>
                <a:gd name="connsiteY9" fmla="*/ 38989 h 91947"/>
                <a:gd name="connsiteX10" fmla="*/ 58738 w 116776"/>
                <a:gd name="connsiteY10" fmla="*/ 22352 h 9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76" h="91947" extrusionOk="0">
                  <a:moveTo>
                    <a:pt x="58801" y="22415"/>
                  </a:moveTo>
                  <a:cubicBezTo>
                    <a:pt x="44196" y="22415"/>
                    <a:pt x="36385" y="30734"/>
                    <a:pt x="36385" y="45974"/>
                  </a:cubicBezTo>
                  <a:cubicBezTo>
                    <a:pt x="36385" y="61214"/>
                    <a:pt x="44196" y="69469"/>
                    <a:pt x="58801" y="69469"/>
                  </a:cubicBezTo>
                  <a:cubicBezTo>
                    <a:pt x="69152" y="69469"/>
                    <a:pt x="75756" y="64770"/>
                    <a:pt x="77788" y="55245"/>
                  </a:cubicBezTo>
                  <a:lnTo>
                    <a:pt x="116777" y="55245"/>
                  </a:lnTo>
                  <a:cubicBezTo>
                    <a:pt x="113284" y="79184"/>
                    <a:pt x="93535" y="91948"/>
                    <a:pt x="58738" y="91948"/>
                  </a:cubicBezTo>
                  <a:cubicBezTo>
                    <a:pt x="19749" y="91948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ubicBezTo>
                    <a:pt x="95314" y="0"/>
                    <a:pt x="115316" y="14097"/>
                    <a:pt x="116523" y="38989"/>
                  </a:cubicBezTo>
                  <a:lnTo>
                    <a:pt x="77851" y="38989"/>
                  </a:lnTo>
                  <a:cubicBezTo>
                    <a:pt x="76771" y="28130"/>
                    <a:pt x="70040" y="22352"/>
                    <a:pt x="58738" y="22352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Полилиния: фигура 42"/>
            <p:cNvSpPr/>
            <p:nvPr/>
          </p:nvSpPr>
          <p:spPr bwMode="auto">
            <a:xfrm>
              <a:off x="1377758" y="328231"/>
              <a:ext cx="106362" cy="87375"/>
            </a:xfrm>
            <a:custGeom>
              <a:avLst/>
              <a:gdLst>
                <a:gd name="connsiteX0" fmla="*/ 0 w 106362"/>
                <a:gd name="connsiteY0" fmla="*/ 0 h 87375"/>
                <a:gd name="connsiteX1" fmla="*/ 33846 w 106362"/>
                <a:gd name="connsiteY1" fmla="*/ 0 h 87375"/>
                <a:gd name="connsiteX2" fmla="*/ 33846 w 106362"/>
                <a:gd name="connsiteY2" fmla="*/ 30226 h 87375"/>
                <a:gd name="connsiteX3" fmla="*/ 72517 w 106362"/>
                <a:gd name="connsiteY3" fmla="*/ 30226 h 87375"/>
                <a:gd name="connsiteX4" fmla="*/ 72517 w 106362"/>
                <a:gd name="connsiteY4" fmla="*/ 0 h 87375"/>
                <a:gd name="connsiteX5" fmla="*/ 106363 w 106362"/>
                <a:gd name="connsiteY5" fmla="*/ 0 h 87375"/>
                <a:gd name="connsiteX6" fmla="*/ 106363 w 106362"/>
                <a:gd name="connsiteY6" fmla="*/ 87376 h 87375"/>
                <a:gd name="connsiteX7" fmla="*/ 72517 w 106362"/>
                <a:gd name="connsiteY7" fmla="*/ 87376 h 87375"/>
                <a:gd name="connsiteX8" fmla="*/ 72517 w 106362"/>
                <a:gd name="connsiteY8" fmla="*/ 52007 h 87375"/>
                <a:gd name="connsiteX9" fmla="*/ 33846 w 106362"/>
                <a:gd name="connsiteY9" fmla="*/ 52007 h 87375"/>
                <a:gd name="connsiteX10" fmla="*/ 33846 w 106362"/>
                <a:gd name="connsiteY10" fmla="*/ 87376 h 87375"/>
                <a:gd name="connsiteX11" fmla="*/ 0 w 106362"/>
                <a:gd name="connsiteY11" fmla="*/ 87376 h 87375"/>
                <a:gd name="connsiteX12" fmla="*/ 0 w 106362"/>
                <a:gd name="connsiteY12" fmla="*/ 0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362" h="87375" extrusionOk="0">
                  <a:moveTo>
                    <a:pt x="0" y="0"/>
                  </a:moveTo>
                  <a:lnTo>
                    <a:pt x="33846" y="0"/>
                  </a:lnTo>
                  <a:lnTo>
                    <a:pt x="33846" y="30226"/>
                  </a:lnTo>
                  <a:lnTo>
                    <a:pt x="72517" y="30226"/>
                  </a:lnTo>
                  <a:lnTo>
                    <a:pt x="72517" y="0"/>
                  </a:lnTo>
                  <a:lnTo>
                    <a:pt x="106363" y="0"/>
                  </a:lnTo>
                  <a:lnTo>
                    <a:pt x="106363" y="87376"/>
                  </a:lnTo>
                  <a:lnTo>
                    <a:pt x="72517" y="87376"/>
                  </a:lnTo>
                  <a:lnTo>
                    <a:pt x="72517" y="52007"/>
                  </a:lnTo>
                  <a:lnTo>
                    <a:pt x="33846" y="52007"/>
                  </a:lnTo>
                  <a:lnTo>
                    <a:pt x="33846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Полилиния: фигура 43"/>
            <p:cNvSpPr/>
            <p:nvPr/>
          </p:nvSpPr>
          <p:spPr bwMode="auto">
            <a:xfrm>
              <a:off x="1498282" y="325945"/>
              <a:ext cx="117475" cy="92201"/>
            </a:xfrm>
            <a:custGeom>
              <a:avLst/>
              <a:gdLst>
                <a:gd name="connsiteX0" fmla="*/ 58738 w 117475"/>
                <a:gd name="connsiteY0" fmla="*/ 0 h 92201"/>
                <a:gd name="connsiteX1" fmla="*/ 117475 w 117475"/>
                <a:gd name="connsiteY1" fmla="*/ 45974 h 92201"/>
                <a:gd name="connsiteX2" fmla="*/ 58738 w 117475"/>
                <a:gd name="connsiteY2" fmla="*/ 92202 h 92201"/>
                <a:gd name="connsiteX3" fmla="*/ 0 w 117475"/>
                <a:gd name="connsiteY3" fmla="*/ 45974 h 92201"/>
                <a:gd name="connsiteX4" fmla="*/ 58738 w 117475"/>
                <a:gd name="connsiteY4" fmla="*/ 0 h 92201"/>
                <a:gd name="connsiteX5" fmla="*/ 58738 w 117475"/>
                <a:gd name="connsiteY5" fmla="*/ 69469 h 92201"/>
                <a:gd name="connsiteX6" fmla="*/ 81153 w 117475"/>
                <a:gd name="connsiteY6" fmla="*/ 45974 h 92201"/>
                <a:gd name="connsiteX7" fmla="*/ 58738 w 117475"/>
                <a:gd name="connsiteY7" fmla="*/ 22415 h 92201"/>
                <a:gd name="connsiteX8" fmla="*/ 36322 w 117475"/>
                <a:gd name="connsiteY8" fmla="*/ 45974 h 92201"/>
                <a:gd name="connsiteX9" fmla="*/ 58738 w 117475"/>
                <a:gd name="connsiteY9" fmla="*/ 69469 h 9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475" h="92201" extrusionOk="0">
                  <a:moveTo>
                    <a:pt x="58738" y="0"/>
                  </a:moveTo>
                  <a:cubicBezTo>
                    <a:pt x="97727" y="0"/>
                    <a:pt x="117475" y="15748"/>
                    <a:pt x="117475" y="45974"/>
                  </a:cubicBezTo>
                  <a:cubicBezTo>
                    <a:pt x="117475" y="76200"/>
                    <a:pt x="97727" y="92202"/>
                    <a:pt x="58738" y="92202"/>
                  </a:cubicBezTo>
                  <a:cubicBezTo>
                    <a:pt x="19749" y="92202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lose/>
                  <a:moveTo>
                    <a:pt x="58738" y="69469"/>
                  </a:moveTo>
                  <a:cubicBezTo>
                    <a:pt x="73279" y="69469"/>
                    <a:pt x="81153" y="61277"/>
                    <a:pt x="81153" y="45974"/>
                  </a:cubicBezTo>
                  <a:cubicBezTo>
                    <a:pt x="81153" y="30670"/>
                    <a:pt x="73343" y="22415"/>
                    <a:pt x="58738" y="22415"/>
                  </a:cubicBezTo>
                  <a:cubicBezTo>
                    <a:pt x="44132" y="22415"/>
                    <a:pt x="36322" y="30734"/>
                    <a:pt x="36322" y="45974"/>
                  </a:cubicBezTo>
                  <a:cubicBezTo>
                    <a:pt x="36322" y="61214"/>
                    <a:pt x="44132" y="69469"/>
                    <a:pt x="58738" y="6946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Полилиния: фигура 49"/>
            <p:cNvSpPr/>
            <p:nvPr/>
          </p:nvSpPr>
          <p:spPr bwMode="auto">
            <a:xfrm>
              <a:off x="1624901" y="325945"/>
              <a:ext cx="116776" cy="91947"/>
            </a:xfrm>
            <a:custGeom>
              <a:avLst/>
              <a:gdLst>
                <a:gd name="connsiteX0" fmla="*/ 58801 w 116776"/>
                <a:gd name="connsiteY0" fmla="*/ 22415 h 91947"/>
                <a:gd name="connsiteX1" fmla="*/ 36385 w 116776"/>
                <a:gd name="connsiteY1" fmla="*/ 45974 h 91947"/>
                <a:gd name="connsiteX2" fmla="*/ 58801 w 116776"/>
                <a:gd name="connsiteY2" fmla="*/ 69469 h 91947"/>
                <a:gd name="connsiteX3" fmla="*/ 77788 w 116776"/>
                <a:gd name="connsiteY3" fmla="*/ 55245 h 91947"/>
                <a:gd name="connsiteX4" fmla="*/ 116777 w 116776"/>
                <a:gd name="connsiteY4" fmla="*/ 55245 h 91947"/>
                <a:gd name="connsiteX5" fmla="*/ 58738 w 116776"/>
                <a:gd name="connsiteY5" fmla="*/ 91948 h 91947"/>
                <a:gd name="connsiteX6" fmla="*/ 0 w 116776"/>
                <a:gd name="connsiteY6" fmla="*/ 45974 h 91947"/>
                <a:gd name="connsiteX7" fmla="*/ 58738 w 116776"/>
                <a:gd name="connsiteY7" fmla="*/ 0 h 91947"/>
                <a:gd name="connsiteX8" fmla="*/ 116522 w 116776"/>
                <a:gd name="connsiteY8" fmla="*/ 38989 h 91947"/>
                <a:gd name="connsiteX9" fmla="*/ 77851 w 116776"/>
                <a:gd name="connsiteY9" fmla="*/ 38989 h 91947"/>
                <a:gd name="connsiteX10" fmla="*/ 58738 w 116776"/>
                <a:gd name="connsiteY10" fmla="*/ 22352 h 9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76" h="91947" extrusionOk="0">
                  <a:moveTo>
                    <a:pt x="58801" y="22415"/>
                  </a:moveTo>
                  <a:cubicBezTo>
                    <a:pt x="44196" y="22415"/>
                    <a:pt x="36385" y="30734"/>
                    <a:pt x="36385" y="45974"/>
                  </a:cubicBezTo>
                  <a:cubicBezTo>
                    <a:pt x="36385" y="61214"/>
                    <a:pt x="44196" y="69469"/>
                    <a:pt x="58801" y="69469"/>
                  </a:cubicBezTo>
                  <a:cubicBezTo>
                    <a:pt x="69152" y="69469"/>
                    <a:pt x="75756" y="64770"/>
                    <a:pt x="77788" y="55245"/>
                  </a:cubicBezTo>
                  <a:lnTo>
                    <a:pt x="116777" y="55245"/>
                  </a:lnTo>
                  <a:cubicBezTo>
                    <a:pt x="113284" y="79184"/>
                    <a:pt x="93535" y="91948"/>
                    <a:pt x="58738" y="91948"/>
                  </a:cubicBezTo>
                  <a:cubicBezTo>
                    <a:pt x="19749" y="91948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ubicBezTo>
                    <a:pt x="95313" y="0"/>
                    <a:pt x="115316" y="14097"/>
                    <a:pt x="116522" y="38989"/>
                  </a:cubicBezTo>
                  <a:lnTo>
                    <a:pt x="77851" y="38989"/>
                  </a:lnTo>
                  <a:cubicBezTo>
                    <a:pt x="76772" y="28130"/>
                    <a:pt x="70041" y="22352"/>
                    <a:pt x="58738" y="22352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Полилиния: фигура 54"/>
            <p:cNvSpPr/>
            <p:nvPr/>
          </p:nvSpPr>
          <p:spPr bwMode="auto">
            <a:xfrm>
              <a:off x="1745170" y="328231"/>
              <a:ext cx="97155" cy="87439"/>
            </a:xfrm>
            <a:custGeom>
              <a:avLst/>
              <a:gdLst>
                <a:gd name="connsiteX0" fmla="*/ 31560 w 97155"/>
                <a:gd name="connsiteY0" fmla="*/ 22162 h 87439"/>
                <a:gd name="connsiteX1" fmla="*/ 0 w 97155"/>
                <a:gd name="connsiteY1" fmla="*/ 22162 h 87439"/>
                <a:gd name="connsiteX2" fmla="*/ 0 w 97155"/>
                <a:gd name="connsiteY2" fmla="*/ 0 h 87439"/>
                <a:gd name="connsiteX3" fmla="*/ 97155 w 97155"/>
                <a:gd name="connsiteY3" fmla="*/ 0 h 87439"/>
                <a:gd name="connsiteX4" fmla="*/ 97155 w 97155"/>
                <a:gd name="connsiteY4" fmla="*/ 22162 h 87439"/>
                <a:gd name="connsiteX5" fmla="*/ 65469 w 97155"/>
                <a:gd name="connsiteY5" fmla="*/ 22162 h 87439"/>
                <a:gd name="connsiteX6" fmla="*/ 65469 w 97155"/>
                <a:gd name="connsiteY6" fmla="*/ 87440 h 87439"/>
                <a:gd name="connsiteX7" fmla="*/ 31496 w 97155"/>
                <a:gd name="connsiteY7" fmla="*/ 87440 h 87439"/>
                <a:gd name="connsiteX8" fmla="*/ 31496 w 97155"/>
                <a:gd name="connsiteY8" fmla="*/ 22162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" h="87439" extrusionOk="0">
                  <a:moveTo>
                    <a:pt x="31560" y="22162"/>
                  </a:moveTo>
                  <a:lnTo>
                    <a:pt x="0" y="22162"/>
                  </a:lnTo>
                  <a:lnTo>
                    <a:pt x="0" y="0"/>
                  </a:lnTo>
                  <a:lnTo>
                    <a:pt x="97155" y="0"/>
                  </a:lnTo>
                  <a:lnTo>
                    <a:pt x="97155" y="22162"/>
                  </a:lnTo>
                  <a:lnTo>
                    <a:pt x="65469" y="22162"/>
                  </a:lnTo>
                  <a:lnTo>
                    <a:pt x="65469" y="87440"/>
                  </a:lnTo>
                  <a:lnTo>
                    <a:pt x="31496" y="87440"/>
                  </a:lnTo>
                  <a:lnTo>
                    <a:pt x="31496" y="22162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Полилиния: фигура 55"/>
            <p:cNvSpPr/>
            <p:nvPr/>
          </p:nvSpPr>
          <p:spPr bwMode="auto">
            <a:xfrm>
              <a:off x="1852167" y="328231"/>
              <a:ext cx="104013" cy="87375"/>
            </a:xfrm>
            <a:custGeom>
              <a:avLst/>
              <a:gdLst>
                <a:gd name="connsiteX0" fmla="*/ 33846 w 104013"/>
                <a:gd name="connsiteY0" fmla="*/ 0 h 87375"/>
                <a:gd name="connsiteX1" fmla="*/ 33846 w 104013"/>
                <a:gd name="connsiteY1" fmla="*/ 32512 h 87375"/>
                <a:gd name="connsiteX2" fmla="*/ 67183 w 104013"/>
                <a:gd name="connsiteY2" fmla="*/ 32512 h 87375"/>
                <a:gd name="connsiteX3" fmla="*/ 104013 w 104013"/>
                <a:gd name="connsiteY3" fmla="*/ 59690 h 87375"/>
                <a:gd name="connsiteX4" fmla="*/ 66421 w 104013"/>
                <a:gd name="connsiteY4" fmla="*/ 87376 h 87375"/>
                <a:gd name="connsiteX5" fmla="*/ 0 w 104013"/>
                <a:gd name="connsiteY5" fmla="*/ 87376 h 87375"/>
                <a:gd name="connsiteX6" fmla="*/ 0 w 104013"/>
                <a:gd name="connsiteY6" fmla="*/ 0 h 87375"/>
                <a:gd name="connsiteX7" fmla="*/ 33846 w 104013"/>
                <a:gd name="connsiteY7" fmla="*/ 0 h 87375"/>
                <a:gd name="connsiteX8" fmla="*/ 67183 w 104013"/>
                <a:gd name="connsiteY8" fmla="*/ 59944 h 87375"/>
                <a:gd name="connsiteX9" fmla="*/ 53594 w 104013"/>
                <a:gd name="connsiteY9" fmla="*/ 51181 h 87375"/>
                <a:gd name="connsiteX10" fmla="*/ 33846 w 104013"/>
                <a:gd name="connsiteY10" fmla="*/ 51181 h 87375"/>
                <a:gd name="connsiteX11" fmla="*/ 33846 w 104013"/>
                <a:gd name="connsiteY11" fmla="*/ 68644 h 87375"/>
                <a:gd name="connsiteX12" fmla="*/ 53594 w 104013"/>
                <a:gd name="connsiteY12" fmla="*/ 68644 h 87375"/>
                <a:gd name="connsiteX13" fmla="*/ 67183 w 104013"/>
                <a:gd name="connsiteY13" fmla="*/ 59944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4013" h="87375" extrusionOk="0">
                  <a:moveTo>
                    <a:pt x="33846" y="0"/>
                  </a:moveTo>
                  <a:lnTo>
                    <a:pt x="33846" y="32512"/>
                  </a:lnTo>
                  <a:lnTo>
                    <a:pt x="67183" y="32512"/>
                  </a:lnTo>
                  <a:cubicBezTo>
                    <a:pt x="91377" y="32512"/>
                    <a:pt x="104013" y="42355"/>
                    <a:pt x="104013" y="59690"/>
                  </a:cubicBezTo>
                  <a:cubicBezTo>
                    <a:pt x="104013" y="77026"/>
                    <a:pt x="90742" y="87376"/>
                    <a:pt x="66421" y="87376"/>
                  </a:cubicBezTo>
                  <a:lnTo>
                    <a:pt x="0" y="87376"/>
                  </a:lnTo>
                  <a:lnTo>
                    <a:pt x="0" y="0"/>
                  </a:lnTo>
                  <a:lnTo>
                    <a:pt x="33846" y="0"/>
                  </a:lnTo>
                  <a:close/>
                  <a:moveTo>
                    <a:pt x="67183" y="59944"/>
                  </a:moveTo>
                  <a:cubicBezTo>
                    <a:pt x="67183" y="52832"/>
                    <a:pt x="62992" y="51181"/>
                    <a:pt x="53594" y="51181"/>
                  </a:cubicBezTo>
                  <a:lnTo>
                    <a:pt x="33846" y="51181"/>
                  </a:lnTo>
                  <a:lnTo>
                    <a:pt x="33846" y="68644"/>
                  </a:lnTo>
                  <a:lnTo>
                    <a:pt x="53594" y="68644"/>
                  </a:lnTo>
                  <a:cubicBezTo>
                    <a:pt x="62992" y="68644"/>
                    <a:pt x="67183" y="66929"/>
                    <a:pt x="67183" y="59944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Полилиния: фигура 56"/>
            <p:cNvSpPr/>
            <p:nvPr/>
          </p:nvSpPr>
          <p:spPr bwMode="auto">
            <a:xfrm>
              <a:off x="207835" y="207835"/>
              <a:ext cx="207771" cy="207771"/>
            </a:xfrm>
            <a:custGeom>
              <a:avLst/>
              <a:gdLst>
                <a:gd name="connsiteX0" fmla="*/ 0 w 207771"/>
                <a:gd name="connsiteY0" fmla="*/ 0 h 207771"/>
                <a:gd name="connsiteX1" fmla="*/ 0 w 207771"/>
                <a:gd name="connsiteY1" fmla="*/ 35052 h 207771"/>
                <a:gd name="connsiteX2" fmla="*/ 147955 w 207771"/>
                <a:gd name="connsiteY2" fmla="*/ 35052 h 207771"/>
                <a:gd name="connsiteX3" fmla="*/ 1842 w 207771"/>
                <a:gd name="connsiteY3" fmla="*/ 181166 h 207771"/>
                <a:gd name="connsiteX4" fmla="*/ 26606 w 207771"/>
                <a:gd name="connsiteY4" fmla="*/ 205931 h 207771"/>
                <a:gd name="connsiteX5" fmla="*/ 172720 w 207771"/>
                <a:gd name="connsiteY5" fmla="*/ 59817 h 207771"/>
                <a:gd name="connsiteX6" fmla="*/ 172720 w 207771"/>
                <a:gd name="connsiteY6" fmla="*/ 207772 h 207771"/>
                <a:gd name="connsiteX7" fmla="*/ 207772 w 207771"/>
                <a:gd name="connsiteY7" fmla="*/ 207772 h 207771"/>
                <a:gd name="connsiteX8" fmla="*/ 207772 w 207771"/>
                <a:gd name="connsiteY8" fmla="*/ 35052 h 207771"/>
                <a:gd name="connsiteX9" fmla="*/ 207772 w 207771"/>
                <a:gd name="connsiteY9" fmla="*/ 0 h 207771"/>
                <a:gd name="connsiteX10" fmla="*/ 207772 w 207771"/>
                <a:gd name="connsiteY10" fmla="*/ 0 h 207771"/>
                <a:gd name="connsiteX11" fmla="*/ 0 w 207771"/>
                <a:gd name="connsiteY11" fmla="*/ 0 h 20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7771" h="207771" extrusionOk="0">
                  <a:moveTo>
                    <a:pt x="0" y="0"/>
                  </a:moveTo>
                  <a:lnTo>
                    <a:pt x="0" y="35052"/>
                  </a:lnTo>
                  <a:lnTo>
                    <a:pt x="147955" y="35052"/>
                  </a:lnTo>
                  <a:lnTo>
                    <a:pt x="1842" y="181166"/>
                  </a:lnTo>
                  <a:lnTo>
                    <a:pt x="26606" y="205931"/>
                  </a:lnTo>
                  <a:lnTo>
                    <a:pt x="172720" y="59817"/>
                  </a:lnTo>
                  <a:lnTo>
                    <a:pt x="172720" y="207772"/>
                  </a:lnTo>
                  <a:lnTo>
                    <a:pt x="207772" y="207772"/>
                  </a:lnTo>
                  <a:lnTo>
                    <a:pt x="207772" y="35052"/>
                  </a:lnTo>
                  <a:lnTo>
                    <a:pt x="207772" y="0"/>
                  </a:lnTo>
                  <a:lnTo>
                    <a:pt x="2077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1" name="Группа 100"/>
          <p:cNvGrpSpPr/>
          <p:nvPr userDrawn="1"/>
        </p:nvGrpSpPr>
        <p:grpSpPr bwMode="auto">
          <a:xfrm>
            <a:off x="2652839" y="0"/>
            <a:ext cx="9539160" cy="623443"/>
            <a:chOff x="2652839" y="0"/>
            <a:chExt cx="9539160" cy="623443"/>
          </a:xfrm>
        </p:grpSpPr>
        <p:sp>
          <p:nvSpPr>
            <p:cNvPr id="102" name="Полилиния: фигура 87"/>
            <p:cNvSpPr/>
            <p:nvPr/>
          </p:nvSpPr>
          <p:spPr bwMode="auto">
            <a:xfrm>
              <a:off x="2652839" y="0"/>
              <a:ext cx="231775" cy="231775"/>
            </a:xfrm>
            <a:custGeom>
              <a:avLst/>
              <a:gdLst>
                <a:gd name="connsiteX0" fmla="*/ 0 w 231775"/>
                <a:gd name="connsiteY0" fmla="*/ 0 h 231775"/>
                <a:gd name="connsiteX1" fmla="*/ 0 w 231775"/>
                <a:gd name="connsiteY1" fmla="*/ 231775 h 231775"/>
                <a:gd name="connsiteX2" fmla="*/ 231775 w 231775"/>
                <a:gd name="connsiteY2" fmla="*/ 0 h 231775"/>
                <a:gd name="connsiteX3" fmla="*/ 0 w 231775"/>
                <a:gd name="connsiteY3" fmla="*/ 0 h 231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775" h="231775" extrusionOk="0">
                  <a:moveTo>
                    <a:pt x="0" y="0"/>
                  </a:moveTo>
                  <a:lnTo>
                    <a:pt x="0" y="231775"/>
                  </a:lnTo>
                  <a:lnTo>
                    <a:pt x="2317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Полилиния: фигура 88"/>
            <p:cNvSpPr/>
            <p:nvPr/>
          </p:nvSpPr>
          <p:spPr bwMode="auto">
            <a:xfrm>
              <a:off x="2702051" y="0"/>
              <a:ext cx="1064323" cy="623443"/>
            </a:xfrm>
            <a:custGeom>
              <a:avLst/>
              <a:gdLst>
                <a:gd name="connsiteX0" fmla="*/ 623443 w 1064323"/>
                <a:gd name="connsiteY0" fmla="*/ 0 h 623443"/>
                <a:gd name="connsiteX1" fmla="*/ 0 w 1064323"/>
                <a:gd name="connsiteY1" fmla="*/ 623443 h 623443"/>
                <a:gd name="connsiteX2" fmla="*/ 440817 w 1064323"/>
                <a:gd name="connsiteY2" fmla="*/ 623443 h 623443"/>
                <a:gd name="connsiteX3" fmla="*/ 1064324 w 1064323"/>
                <a:gd name="connsiteY3" fmla="*/ 0 h 623443"/>
                <a:gd name="connsiteX4" fmla="*/ 623443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17" y="623443"/>
                  </a:lnTo>
                  <a:lnTo>
                    <a:pt x="1064324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Полилиния: фигура 89"/>
            <p:cNvSpPr/>
            <p:nvPr/>
          </p:nvSpPr>
          <p:spPr bwMode="auto">
            <a:xfrm>
              <a:off x="3583813" y="0"/>
              <a:ext cx="1064323" cy="623443"/>
            </a:xfrm>
            <a:custGeom>
              <a:avLst/>
              <a:gdLst>
                <a:gd name="connsiteX0" fmla="*/ 623443 w 1064323"/>
                <a:gd name="connsiteY0" fmla="*/ 0 h 623443"/>
                <a:gd name="connsiteX1" fmla="*/ 0 w 1064323"/>
                <a:gd name="connsiteY1" fmla="*/ 623443 h 623443"/>
                <a:gd name="connsiteX2" fmla="*/ 440880 w 1064323"/>
                <a:gd name="connsiteY2" fmla="*/ 623443 h 623443"/>
                <a:gd name="connsiteX3" fmla="*/ 1064323 w 1064323"/>
                <a:gd name="connsiteY3" fmla="*/ 0 h 623443"/>
                <a:gd name="connsiteX4" fmla="*/ 623443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80" y="623443"/>
                  </a:lnTo>
                  <a:lnTo>
                    <a:pt x="1064323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Полилиния: фигура 90"/>
            <p:cNvSpPr/>
            <p:nvPr/>
          </p:nvSpPr>
          <p:spPr bwMode="auto">
            <a:xfrm>
              <a:off x="4465510" y="0"/>
              <a:ext cx="1064323" cy="623443"/>
            </a:xfrm>
            <a:custGeom>
              <a:avLst/>
              <a:gdLst>
                <a:gd name="connsiteX0" fmla="*/ 623507 w 1064323"/>
                <a:gd name="connsiteY0" fmla="*/ 0 h 623443"/>
                <a:gd name="connsiteX1" fmla="*/ 0 w 1064323"/>
                <a:gd name="connsiteY1" fmla="*/ 623443 h 623443"/>
                <a:gd name="connsiteX2" fmla="*/ 440880 w 1064323"/>
                <a:gd name="connsiteY2" fmla="*/ 623443 h 623443"/>
                <a:gd name="connsiteX3" fmla="*/ 1064324 w 1064323"/>
                <a:gd name="connsiteY3" fmla="*/ 0 h 623443"/>
                <a:gd name="connsiteX4" fmla="*/ 623507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507" y="0"/>
                  </a:moveTo>
                  <a:lnTo>
                    <a:pt x="0" y="623443"/>
                  </a:lnTo>
                  <a:lnTo>
                    <a:pt x="440880" y="623443"/>
                  </a:lnTo>
                  <a:lnTo>
                    <a:pt x="1064324" y="0"/>
                  </a:lnTo>
                  <a:lnTo>
                    <a:pt x="623507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Полилиния: фигура 91"/>
            <p:cNvSpPr/>
            <p:nvPr/>
          </p:nvSpPr>
          <p:spPr bwMode="auto">
            <a:xfrm>
              <a:off x="5347271" y="0"/>
              <a:ext cx="1064259" cy="623443"/>
            </a:xfrm>
            <a:custGeom>
              <a:avLst/>
              <a:gdLst>
                <a:gd name="connsiteX0" fmla="*/ 623443 w 1064259"/>
                <a:gd name="connsiteY0" fmla="*/ 0 h 623443"/>
                <a:gd name="connsiteX1" fmla="*/ 0 w 1064259"/>
                <a:gd name="connsiteY1" fmla="*/ 623443 h 623443"/>
                <a:gd name="connsiteX2" fmla="*/ 440817 w 1064259"/>
                <a:gd name="connsiteY2" fmla="*/ 623443 h 623443"/>
                <a:gd name="connsiteX3" fmla="*/ 1064260 w 1064259"/>
                <a:gd name="connsiteY3" fmla="*/ 0 h 623443"/>
                <a:gd name="connsiteX4" fmla="*/ 623443 w 1064259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259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17" y="623443"/>
                  </a:lnTo>
                  <a:lnTo>
                    <a:pt x="1064260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Полилиния: фигура 92"/>
            <p:cNvSpPr/>
            <p:nvPr/>
          </p:nvSpPr>
          <p:spPr bwMode="auto">
            <a:xfrm>
              <a:off x="6228969" y="0"/>
              <a:ext cx="1064323" cy="623443"/>
            </a:xfrm>
            <a:custGeom>
              <a:avLst/>
              <a:gdLst>
                <a:gd name="connsiteX0" fmla="*/ 623443 w 1064323"/>
                <a:gd name="connsiteY0" fmla="*/ 0 h 623443"/>
                <a:gd name="connsiteX1" fmla="*/ 0 w 1064323"/>
                <a:gd name="connsiteY1" fmla="*/ 623443 h 623443"/>
                <a:gd name="connsiteX2" fmla="*/ 440817 w 1064323"/>
                <a:gd name="connsiteY2" fmla="*/ 623443 h 623443"/>
                <a:gd name="connsiteX3" fmla="*/ 1064324 w 1064323"/>
                <a:gd name="connsiteY3" fmla="*/ 0 h 623443"/>
                <a:gd name="connsiteX4" fmla="*/ 623443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17" y="623443"/>
                  </a:lnTo>
                  <a:lnTo>
                    <a:pt x="1064324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Полилиния: фигура 93"/>
            <p:cNvSpPr/>
            <p:nvPr/>
          </p:nvSpPr>
          <p:spPr bwMode="auto">
            <a:xfrm>
              <a:off x="7110730" y="0"/>
              <a:ext cx="1064323" cy="623443"/>
            </a:xfrm>
            <a:custGeom>
              <a:avLst/>
              <a:gdLst>
                <a:gd name="connsiteX0" fmla="*/ 623443 w 1064323"/>
                <a:gd name="connsiteY0" fmla="*/ 0 h 623443"/>
                <a:gd name="connsiteX1" fmla="*/ 0 w 1064323"/>
                <a:gd name="connsiteY1" fmla="*/ 623443 h 623443"/>
                <a:gd name="connsiteX2" fmla="*/ 440880 w 1064323"/>
                <a:gd name="connsiteY2" fmla="*/ 623443 h 623443"/>
                <a:gd name="connsiteX3" fmla="*/ 1064323 w 1064323"/>
                <a:gd name="connsiteY3" fmla="*/ 0 h 623443"/>
                <a:gd name="connsiteX4" fmla="*/ 623443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80" y="623443"/>
                  </a:lnTo>
                  <a:lnTo>
                    <a:pt x="1064323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Полилиния: фигура 94"/>
            <p:cNvSpPr/>
            <p:nvPr/>
          </p:nvSpPr>
          <p:spPr bwMode="auto">
            <a:xfrm>
              <a:off x="7992427" y="0"/>
              <a:ext cx="1064323" cy="623443"/>
            </a:xfrm>
            <a:custGeom>
              <a:avLst/>
              <a:gdLst>
                <a:gd name="connsiteX0" fmla="*/ 623506 w 1064323"/>
                <a:gd name="connsiteY0" fmla="*/ 0 h 623443"/>
                <a:gd name="connsiteX1" fmla="*/ 0 w 1064323"/>
                <a:gd name="connsiteY1" fmla="*/ 623443 h 623443"/>
                <a:gd name="connsiteX2" fmla="*/ 440880 w 1064323"/>
                <a:gd name="connsiteY2" fmla="*/ 623443 h 623443"/>
                <a:gd name="connsiteX3" fmla="*/ 1064323 w 1064323"/>
                <a:gd name="connsiteY3" fmla="*/ 0 h 623443"/>
                <a:gd name="connsiteX4" fmla="*/ 623506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506" y="0"/>
                  </a:moveTo>
                  <a:lnTo>
                    <a:pt x="0" y="623443"/>
                  </a:lnTo>
                  <a:lnTo>
                    <a:pt x="440880" y="623443"/>
                  </a:lnTo>
                  <a:lnTo>
                    <a:pt x="1064323" y="0"/>
                  </a:lnTo>
                  <a:lnTo>
                    <a:pt x="623506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Полилиния: фигура 95"/>
            <p:cNvSpPr/>
            <p:nvPr/>
          </p:nvSpPr>
          <p:spPr bwMode="auto">
            <a:xfrm>
              <a:off x="8874188" y="0"/>
              <a:ext cx="1064259" cy="623443"/>
            </a:xfrm>
            <a:custGeom>
              <a:avLst/>
              <a:gdLst>
                <a:gd name="connsiteX0" fmla="*/ 623443 w 1064259"/>
                <a:gd name="connsiteY0" fmla="*/ 0 h 623443"/>
                <a:gd name="connsiteX1" fmla="*/ 0 w 1064259"/>
                <a:gd name="connsiteY1" fmla="*/ 623443 h 623443"/>
                <a:gd name="connsiteX2" fmla="*/ 440817 w 1064259"/>
                <a:gd name="connsiteY2" fmla="*/ 623443 h 623443"/>
                <a:gd name="connsiteX3" fmla="*/ 1064260 w 1064259"/>
                <a:gd name="connsiteY3" fmla="*/ 0 h 623443"/>
                <a:gd name="connsiteX4" fmla="*/ 623443 w 1064259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259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17" y="623443"/>
                  </a:lnTo>
                  <a:lnTo>
                    <a:pt x="1064260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Полилиния: фигура 96"/>
            <p:cNvSpPr/>
            <p:nvPr/>
          </p:nvSpPr>
          <p:spPr bwMode="auto">
            <a:xfrm>
              <a:off x="9755885" y="0"/>
              <a:ext cx="1064323" cy="623443"/>
            </a:xfrm>
            <a:custGeom>
              <a:avLst/>
              <a:gdLst>
                <a:gd name="connsiteX0" fmla="*/ 623443 w 1064323"/>
                <a:gd name="connsiteY0" fmla="*/ 0 h 623443"/>
                <a:gd name="connsiteX1" fmla="*/ 0 w 1064323"/>
                <a:gd name="connsiteY1" fmla="*/ 623443 h 623443"/>
                <a:gd name="connsiteX2" fmla="*/ 440817 w 1064323"/>
                <a:gd name="connsiteY2" fmla="*/ 623443 h 623443"/>
                <a:gd name="connsiteX3" fmla="*/ 1064323 w 1064323"/>
                <a:gd name="connsiteY3" fmla="*/ 0 h 623443"/>
                <a:gd name="connsiteX4" fmla="*/ 623443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17" y="623443"/>
                  </a:lnTo>
                  <a:lnTo>
                    <a:pt x="1064323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Полилиния: фигура 97"/>
            <p:cNvSpPr/>
            <p:nvPr/>
          </p:nvSpPr>
          <p:spPr bwMode="auto">
            <a:xfrm>
              <a:off x="10637646" y="0"/>
              <a:ext cx="1064323" cy="623443"/>
            </a:xfrm>
            <a:custGeom>
              <a:avLst/>
              <a:gdLst>
                <a:gd name="connsiteX0" fmla="*/ 623507 w 1064323"/>
                <a:gd name="connsiteY0" fmla="*/ 0 h 623443"/>
                <a:gd name="connsiteX1" fmla="*/ 0 w 1064323"/>
                <a:gd name="connsiteY1" fmla="*/ 623443 h 623443"/>
                <a:gd name="connsiteX2" fmla="*/ 440881 w 1064323"/>
                <a:gd name="connsiteY2" fmla="*/ 623443 h 623443"/>
                <a:gd name="connsiteX3" fmla="*/ 1064323 w 1064323"/>
                <a:gd name="connsiteY3" fmla="*/ 0 h 623443"/>
                <a:gd name="connsiteX4" fmla="*/ 623507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507" y="0"/>
                  </a:moveTo>
                  <a:lnTo>
                    <a:pt x="0" y="623443"/>
                  </a:lnTo>
                  <a:lnTo>
                    <a:pt x="440881" y="623443"/>
                  </a:lnTo>
                  <a:lnTo>
                    <a:pt x="1064323" y="0"/>
                  </a:lnTo>
                  <a:lnTo>
                    <a:pt x="623507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Полилиния: фигура 98"/>
            <p:cNvSpPr/>
            <p:nvPr/>
          </p:nvSpPr>
          <p:spPr bwMode="auto">
            <a:xfrm>
              <a:off x="11519407" y="0"/>
              <a:ext cx="672592" cy="623443"/>
            </a:xfrm>
            <a:custGeom>
              <a:avLst/>
              <a:gdLst>
                <a:gd name="connsiteX0" fmla="*/ 672592 w 672592"/>
                <a:gd name="connsiteY0" fmla="*/ 0 h 623443"/>
                <a:gd name="connsiteX1" fmla="*/ 623443 w 672592"/>
                <a:gd name="connsiteY1" fmla="*/ 0 h 623443"/>
                <a:gd name="connsiteX2" fmla="*/ 0 w 672592"/>
                <a:gd name="connsiteY2" fmla="*/ 623443 h 623443"/>
                <a:gd name="connsiteX3" fmla="*/ 440817 w 672592"/>
                <a:gd name="connsiteY3" fmla="*/ 623443 h 623443"/>
                <a:gd name="connsiteX4" fmla="*/ 672592 w 672592"/>
                <a:gd name="connsiteY4" fmla="*/ 391668 h 623443"/>
                <a:gd name="connsiteX5" fmla="*/ 672592 w 672592"/>
                <a:gd name="connsiteY5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2592" h="623443" extrusionOk="0">
                  <a:moveTo>
                    <a:pt x="672592" y="0"/>
                  </a:moveTo>
                  <a:lnTo>
                    <a:pt x="623443" y="0"/>
                  </a:lnTo>
                  <a:lnTo>
                    <a:pt x="0" y="623443"/>
                  </a:lnTo>
                  <a:lnTo>
                    <a:pt x="440817" y="623443"/>
                  </a:lnTo>
                  <a:lnTo>
                    <a:pt x="672592" y="391668"/>
                  </a:lnTo>
                  <a:lnTo>
                    <a:pt x="672592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 модуля и вывод Залив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5684752" cy="1268467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>
              <a:solidFill>
                <a:schemeClr val="bg1"/>
              </a:solidFill>
              <a:latin typeface="GPN_DIN Condensed Bold"/>
              <a:ea typeface="GPN_DIN Condensed Bold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7"/>
            <a:ext cx="5434214" cy="785081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3" name="Freeform: Shape 28"/>
          <p:cNvSpPr/>
          <p:nvPr userDrawn="1"/>
        </p:nvSpPr>
        <p:spPr bwMode="auto">
          <a:xfrm>
            <a:off x="6170865" y="1776391"/>
            <a:ext cx="5684752" cy="1268467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Freeform: Shape 96"/>
          <p:cNvSpPr/>
          <p:nvPr userDrawn="1"/>
        </p:nvSpPr>
        <p:spPr bwMode="auto">
          <a:xfrm>
            <a:off x="6170865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>
              <a:solidFill>
                <a:schemeClr val="bg1"/>
              </a:solidFill>
              <a:latin typeface="GPN_DIN Condensed Bold"/>
              <a:ea typeface="GPN_DIN Condensed Bold"/>
            </a:endParaRPr>
          </a:p>
        </p:txBody>
      </p:sp>
      <p:sp>
        <p:nvSpPr>
          <p:cNvPr id="25" name="Text Placeholder 58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6227414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6" name="Text Placeholder 78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227414" y="2137227"/>
            <a:ext cx="5434214" cy="785081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713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6182839" y="1128713"/>
            <a:ext cx="567078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45" name="Freeform: Shape 28"/>
          <p:cNvSpPr/>
          <p:nvPr userDrawn="1"/>
        </p:nvSpPr>
        <p:spPr bwMode="auto">
          <a:xfrm>
            <a:off x="338374" y="3840863"/>
            <a:ext cx="5684752" cy="1268467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6" name="Freeform: Shape 96"/>
          <p:cNvSpPr/>
          <p:nvPr userDrawn="1"/>
        </p:nvSpPr>
        <p:spPr bwMode="auto">
          <a:xfrm>
            <a:off x="338374" y="3192863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>
              <a:solidFill>
                <a:schemeClr val="bg1"/>
              </a:solidFill>
              <a:latin typeface="GPN_DIN Condensed Bold"/>
              <a:ea typeface="GPN_DIN Condensed Bold"/>
            </a:endParaRPr>
          </a:p>
        </p:txBody>
      </p:sp>
      <p:sp>
        <p:nvSpPr>
          <p:cNvPr id="47" name="Text Placeholder 5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94923" y="3910141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8" name="Text Placeholder 78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394923" y="4201699"/>
            <a:ext cx="5434214" cy="785081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9" name="Freeform: Shape 28"/>
          <p:cNvSpPr/>
          <p:nvPr userDrawn="1"/>
        </p:nvSpPr>
        <p:spPr bwMode="auto">
          <a:xfrm>
            <a:off x="6170865" y="3840863"/>
            <a:ext cx="5684752" cy="1268467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0" name="Freeform: Shape 96"/>
          <p:cNvSpPr/>
          <p:nvPr userDrawn="1"/>
        </p:nvSpPr>
        <p:spPr bwMode="auto">
          <a:xfrm>
            <a:off x="6170865" y="3192863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>
              <a:solidFill>
                <a:schemeClr val="bg1"/>
              </a:solidFill>
              <a:latin typeface="GPN_DIN Condensed Bold"/>
              <a:ea typeface="GPN_DIN Condensed Bold"/>
            </a:endParaRPr>
          </a:p>
        </p:txBody>
      </p:sp>
      <p:sp>
        <p:nvSpPr>
          <p:cNvPr id="51" name="Text Placeholder 58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6227414" y="3910141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2" name="Text Placeholder 78"/>
          <p:cNvSpPr>
            <a:spLocks noGrp="1"/>
          </p:cNvSpPr>
          <p:nvPr>
            <p:ph type="body" sz="quarter" idx="30" hasCustomPrompt="1"/>
          </p:nvPr>
        </p:nvSpPr>
        <p:spPr bwMode="auto">
          <a:xfrm>
            <a:off x="6227414" y="4201699"/>
            <a:ext cx="5434214" cy="785081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3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338138" y="3193185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54" name="Текст 4"/>
          <p:cNvSpPr>
            <a:spLocks noGrp="1"/>
          </p:cNvSpPr>
          <p:nvPr>
            <p:ph type="body" sz="quarter" idx="32" hasCustomPrompt="1"/>
          </p:nvPr>
        </p:nvSpPr>
        <p:spPr bwMode="auto">
          <a:xfrm>
            <a:off x="6182839" y="3193185"/>
            <a:ext cx="567078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55" name="Freeform: Shape 96"/>
          <p:cNvSpPr/>
          <p:nvPr userDrawn="1"/>
        </p:nvSpPr>
        <p:spPr bwMode="auto">
          <a:xfrm>
            <a:off x="339810" y="5248169"/>
            <a:ext cx="11517227" cy="952756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E6590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R="0" lvl="0" inden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>
              <a:solidFill>
                <a:schemeClr val="bg1"/>
              </a:solidFill>
              <a:latin typeface="GPN_DIN Condensed Bold"/>
              <a:ea typeface="GPN_DIN Condensed Bold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3" hasCustomPrompt="1"/>
          </p:nvPr>
        </p:nvSpPr>
        <p:spPr bwMode="auto">
          <a:xfrm>
            <a:off x="334963" y="5248019"/>
            <a:ext cx="11522075" cy="952756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L="0" marR="0" indent="0" algn="l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 lang="en-US" sz="1400">
                <a:solidFill>
                  <a:schemeClr val="bg1"/>
                </a:solidFill>
                <a:latin typeface="GPN_DIN Condensed Bold"/>
                <a:ea typeface="GPN_DIN Condensed Bold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9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</a:rPr>
              <a:t>ГАЗПРОМ НЕФТЬ   </a:t>
            </a:r>
            <a:fld id="{D58DDE06-DF15-0A4F-A85A-4EB38848D8EB}" type="slidenum">
              <a:rPr lang="ru-RU"/>
              <a:t>‹#›</a:t>
            </a:fld>
            <a:endParaRPr lang="ru-RU"/>
          </a:p>
        </p:txBody>
      </p:sp>
      <p:sp>
        <p:nvSpPr>
          <p:cNvPr id="28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31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2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 модуля Обвод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" name="Freeform: Shape 28"/>
          <p:cNvSpPr/>
          <p:nvPr userDrawn="1"/>
        </p:nvSpPr>
        <p:spPr bwMode="auto">
          <a:xfrm>
            <a:off x="6166246" y="1776391"/>
            <a:ext cx="569079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Freeform: Shape 96"/>
          <p:cNvSpPr/>
          <p:nvPr userDrawn="1"/>
        </p:nvSpPr>
        <p:spPr bwMode="auto">
          <a:xfrm>
            <a:off x="6166246" y="1128391"/>
            <a:ext cx="569079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5" name="Text Placeholder 58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6222796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6" name="Text Placeholder 78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222796" y="2137227"/>
            <a:ext cx="5434214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6166246" y="1128713"/>
            <a:ext cx="5690791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" name="Freeform: Shape 28"/>
          <p:cNvSpPr/>
          <p:nvPr userDrawn="1"/>
        </p:nvSpPr>
        <p:spPr bwMode="auto">
          <a:xfrm>
            <a:off x="334963" y="1780914"/>
            <a:ext cx="569079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Freeform: Shape 96"/>
          <p:cNvSpPr/>
          <p:nvPr userDrawn="1"/>
        </p:nvSpPr>
        <p:spPr bwMode="auto">
          <a:xfrm>
            <a:off x="334963" y="1132915"/>
            <a:ext cx="569079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6" name="Text Placeholder 5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91513" y="1850193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" name="Text Placeholder 78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391513" y="2141751"/>
            <a:ext cx="5434214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346939" y="1133237"/>
            <a:ext cx="5675404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7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18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 модуля Обвод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374150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6"/>
            <a:ext cx="3576606" cy="4059025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391"/>
            <a:ext cx="3741557" cy="648022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6" name="Freeform: Shape 28"/>
          <p:cNvSpPr/>
          <p:nvPr userDrawn="1"/>
        </p:nvSpPr>
        <p:spPr bwMode="auto">
          <a:xfrm>
            <a:off x="4222687" y="1776391"/>
            <a:ext cx="374150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reeform: Shape 96"/>
          <p:cNvSpPr/>
          <p:nvPr userDrawn="1"/>
        </p:nvSpPr>
        <p:spPr bwMode="auto">
          <a:xfrm>
            <a:off x="4222687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1" name="Text Placeholder 58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4279236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2" name="Text Placeholder 7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4279236" y="2137227"/>
            <a:ext cx="3576606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7" name="Текст 4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4222451" y="1128713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29" name="Freeform: Shape 28"/>
          <p:cNvSpPr/>
          <p:nvPr userDrawn="1"/>
        </p:nvSpPr>
        <p:spPr bwMode="auto">
          <a:xfrm>
            <a:off x="8113478" y="1776391"/>
            <a:ext cx="374150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0" name="Freeform: Shape 96"/>
          <p:cNvSpPr/>
          <p:nvPr userDrawn="1"/>
        </p:nvSpPr>
        <p:spPr bwMode="auto">
          <a:xfrm>
            <a:off x="8113478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1" name="Text Placeholder 58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8170027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2" name="Text Placeholder 78"/>
          <p:cNvSpPr>
            <a:spLocks noGrp="1"/>
          </p:cNvSpPr>
          <p:nvPr>
            <p:ph type="body" sz="quarter" idx="30" hasCustomPrompt="1"/>
          </p:nvPr>
        </p:nvSpPr>
        <p:spPr bwMode="auto">
          <a:xfrm>
            <a:off x="8170027" y="2137227"/>
            <a:ext cx="3576606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marL="0" marR="0" lvl="0" indent="0" algn="l" defTabSz="91440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/>
              <a:buNone/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8113242" y="1128713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24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3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35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6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 модуля Обвод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276995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7"/>
            <a:ext cx="2647874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8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9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23" name="Freeform: Shape 28"/>
          <p:cNvSpPr/>
          <p:nvPr userDrawn="1"/>
        </p:nvSpPr>
        <p:spPr bwMode="auto">
          <a:xfrm>
            <a:off x="3255662" y="1776391"/>
            <a:ext cx="276995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Freeform: Shape 96"/>
          <p:cNvSpPr/>
          <p:nvPr userDrawn="1"/>
        </p:nvSpPr>
        <p:spPr bwMode="auto">
          <a:xfrm>
            <a:off x="3255662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5" name="Text Placeholder 58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3312211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6" name="Text Placeholder 7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312211" y="2137227"/>
            <a:ext cx="2647874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3255427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35" name="Freeform: Shape 28"/>
          <p:cNvSpPr/>
          <p:nvPr userDrawn="1"/>
        </p:nvSpPr>
        <p:spPr bwMode="auto">
          <a:xfrm>
            <a:off x="6175294" y="1776391"/>
            <a:ext cx="276995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96"/>
          <p:cNvSpPr/>
          <p:nvPr userDrawn="1"/>
        </p:nvSpPr>
        <p:spPr bwMode="auto">
          <a:xfrm>
            <a:off x="6175294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7" name="Text Placeholder 58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6231843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8" name="Text Placeholder 78"/>
          <p:cNvSpPr>
            <a:spLocks noGrp="1"/>
          </p:cNvSpPr>
          <p:nvPr>
            <p:ph type="body" sz="quarter" idx="30" hasCustomPrompt="1"/>
          </p:nvPr>
        </p:nvSpPr>
        <p:spPr bwMode="auto">
          <a:xfrm>
            <a:off x="6231843" y="2137227"/>
            <a:ext cx="2647874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6175059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40" name="Freeform: Shape 28"/>
          <p:cNvSpPr/>
          <p:nvPr userDrawn="1"/>
        </p:nvSpPr>
        <p:spPr bwMode="auto">
          <a:xfrm>
            <a:off x="9083675" y="1776391"/>
            <a:ext cx="276995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1" name="Freeform: Shape 96"/>
          <p:cNvSpPr/>
          <p:nvPr userDrawn="1"/>
        </p:nvSpPr>
        <p:spPr bwMode="auto">
          <a:xfrm>
            <a:off x="9083675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42" name="Text Placeholder 58"/>
          <p:cNvSpPr>
            <a:spLocks noGrp="1"/>
          </p:cNvSpPr>
          <p:nvPr>
            <p:ph type="body" sz="quarter" idx="32" hasCustomPrompt="1"/>
          </p:nvPr>
        </p:nvSpPr>
        <p:spPr bwMode="auto">
          <a:xfrm>
            <a:off x="9140224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3" name="Text Placeholder 78"/>
          <p:cNvSpPr>
            <a:spLocks noGrp="1"/>
          </p:cNvSpPr>
          <p:nvPr>
            <p:ph type="body" sz="quarter" idx="33" hasCustomPrompt="1"/>
          </p:nvPr>
        </p:nvSpPr>
        <p:spPr bwMode="auto">
          <a:xfrm>
            <a:off x="9140224" y="2137227"/>
            <a:ext cx="2647874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4" name="Текст 4"/>
          <p:cNvSpPr>
            <a:spLocks noGrp="1"/>
          </p:cNvSpPr>
          <p:nvPr>
            <p:ph type="body" sz="quarter" idx="34" hasCustomPrompt="1"/>
          </p:nvPr>
        </p:nvSpPr>
        <p:spPr bwMode="auto">
          <a:xfrm>
            <a:off x="9083440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27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4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 широких модуля Обвод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5684752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8"/>
            <a:ext cx="543421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3" name="Freeform: Shape 28"/>
          <p:cNvSpPr/>
          <p:nvPr userDrawn="1"/>
        </p:nvSpPr>
        <p:spPr bwMode="auto">
          <a:xfrm>
            <a:off x="6170865" y="1776391"/>
            <a:ext cx="5684752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Freeform: Shape 96"/>
          <p:cNvSpPr/>
          <p:nvPr userDrawn="1"/>
        </p:nvSpPr>
        <p:spPr bwMode="auto">
          <a:xfrm>
            <a:off x="6170865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5" name="Text Placeholder 58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6227414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6" name="Text Placeholder 78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227414" y="2137228"/>
            <a:ext cx="543421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713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6182839" y="1128713"/>
            <a:ext cx="567078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6" name="Freeform: Shape 28"/>
          <p:cNvSpPr/>
          <p:nvPr userDrawn="1"/>
        </p:nvSpPr>
        <p:spPr bwMode="auto">
          <a:xfrm>
            <a:off x="334963" y="4155010"/>
            <a:ext cx="5684752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reeform: Shape 96"/>
          <p:cNvSpPr/>
          <p:nvPr userDrawn="1"/>
        </p:nvSpPr>
        <p:spPr bwMode="auto">
          <a:xfrm>
            <a:off x="334963" y="3507010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1" name="Text Placeholder 5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91512" y="4224288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2" name="Text Placeholder 78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391512" y="4515847"/>
            <a:ext cx="543421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7" name="Freeform: Shape 28"/>
          <p:cNvSpPr/>
          <p:nvPr userDrawn="1"/>
        </p:nvSpPr>
        <p:spPr bwMode="auto">
          <a:xfrm>
            <a:off x="6167454" y="4155010"/>
            <a:ext cx="5684752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9" name="Freeform: Shape 96"/>
          <p:cNvSpPr/>
          <p:nvPr userDrawn="1"/>
        </p:nvSpPr>
        <p:spPr bwMode="auto">
          <a:xfrm>
            <a:off x="6167454" y="3507010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0" name="Text Placeholder 58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6224003" y="4224288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1" name="Text Placeholder 78"/>
          <p:cNvSpPr>
            <a:spLocks noGrp="1"/>
          </p:cNvSpPr>
          <p:nvPr>
            <p:ph type="body" sz="quarter" idx="30" hasCustomPrompt="1"/>
          </p:nvPr>
        </p:nvSpPr>
        <p:spPr bwMode="auto">
          <a:xfrm>
            <a:off x="6224003" y="4515847"/>
            <a:ext cx="543421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334727" y="3507332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32" hasCustomPrompt="1"/>
          </p:nvPr>
        </p:nvSpPr>
        <p:spPr bwMode="auto">
          <a:xfrm>
            <a:off x="6179428" y="3507332"/>
            <a:ext cx="567078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35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8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40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8 модулей Обвод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8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9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16" name="Freeform: Shape 28"/>
          <p:cNvSpPr/>
          <p:nvPr userDrawn="1"/>
        </p:nvSpPr>
        <p:spPr bwMode="auto">
          <a:xfrm>
            <a:off x="334963" y="4155010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reeform: Shape 96"/>
          <p:cNvSpPr/>
          <p:nvPr userDrawn="1"/>
        </p:nvSpPr>
        <p:spPr bwMode="auto">
          <a:xfrm>
            <a:off x="334963" y="3507010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1" name="Text Placeholder 5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91512" y="4224288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2" name="Text Placeholder 78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391512" y="4515847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2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334728" y="3507332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35" name="Freeform: Shape 28"/>
          <p:cNvSpPr/>
          <p:nvPr userDrawn="1"/>
        </p:nvSpPr>
        <p:spPr bwMode="auto">
          <a:xfrm>
            <a:off x="3251200" y="1776391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96"/>
          <p:cNvSpPr/>
          <p:nvPr userDrawn="1"/>
        </p:nvSpPr>
        <p:spPr bwMode="auto">
          <a:xfrm>
            <a:off x="3251200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7" name="Text Placeholder 58"/>
          <p:cNvSpPr>
            <a:spLocks noGrp="1"/>
          </p:cNvSpPr>
          <p:nvPr>
            <p:ph type="body" sz="quarter" idx="32" hasCustomPrompt="1"/>
          </p:nvPr>
        </p:nvSpPr>
        <p:spPr bwMode="auto">
          <a:xfrm>
            <a:off x="3307749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8" name="Text Placeholder 78"/>
          <p:cNvSpPr>
            <a:spLocks noGrp="1"/>
          </p:cNvSpPr>
          <p:nvPr>
            <p:ph type="body" sz="quarter" idx="33" hasCustomPrompt="1"/>
          </p:nvPr>
        </p:nvSpPr>
        <p:spPr bwMode="auto">
          <a:xfrm>
            <a:off x="3307749" y="2137228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34" hasCustomPrompt="1"/>
          </p:nvPr>
        </p:nvSpPr>
        <p:spPr bwMode="auto">
          <a:xfrm>
            <a:off x="3250964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40" name="Freeform: Shape 28"/>
          <p:cNvSpPr/>
          <p:nvPr userDrawn="1"/>
        </p:nvSpPr>
        <p:spPr bwMode="auto">
          <a:xfrm>
            <a:off x="3247789" y="4155010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1" name="Freeform: Shape 96"/>
          <p:cNvSpPr/>
          <p:nvPr userDrawn="1"/>
        </p:nvSpPr>
        <p:spPr bwMode="auto">
          <a:xfrm>
            <a:off x="3247789" y="3507010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42" name="Text Placeholder 58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3304338" y="4224288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3" name="Text Placeholder 78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3304338" y="4515847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4" name="Текст 4"/>
          <p:cNvSpPr>
            <a:spLocks noGrp="1"/>
          </p:cNvSpPr>
          <p:nvPr>
            <p:ph type="body" sz="quarter" idx="37" hasCustomPrompt="1"/>
          </p:nvPr>
        </p:nvSpPr>
        <p:spPr bwMode="auto">
          <a:xfrm>
            <a:off x="3247554" y="3507332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45" name="Freeform: Shape 28"/>
          <p:cNvSpPr/>
          <p:nvPr userDrawn="1"/>
        </p:nvSpPr>
        <p:spPr bwMode="auto">
          <a:xfrm>
            <a:off x="6174497" y="1776391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6" name="Freeform: Shape 96"/>
          <p:cNvSpPr/>
          <p:nvPr userDrawn="1"/>
        </p:nvSpPr>
        <p:spPr bwMode="auto">
          <a:xfrm>
            <a:off x="6174497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47" name="Text Placeholder 58"/>
          <p:cNvSpPr>
            <a:spLocks noGrp="1"/>
          </p:cNvSpPr>
          <p:nvPr>
            <p:ph type="body" sz="quarter" idx="38" hasCustomPrompt="1"/>
          </p:nvPr>
        </p:nvSpPr>
        <p:spPr bwMode="auto">
          <a:xfrm>
            <a:off x="6231046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8" name="Text Placeholder 78"/>
          <p:cNvSpPr>
            <a:spLocks noGrp="1"/>
          </p:cNvSpPr>
          <p:nvPr>
            <p:ph type="body" sz="quarter" idx="39" hasCustomPrompt="1"/>
          </p:nvPr>
        </p:nvSpPr>
        <p:spPr bwMode="auto">
          <a:xfrm>
            <a:off x="6231046" y="2137228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49" name="Текст 4"/>
          <p:cNvSpPr>
            <a:spLocks noGrp="1"/>
          </p:cNvSpPr>
          <p:nvPr>
            <p:ph type="body" sz="quarter" idx="40" hasCustomPrompt="1"/>
          </p:nvPr>
        </p:nvSpPr>
        <p:spPr bwMode="auto">
          <a:xfrm>
            <a:off x="6174262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50" name="Freeform: Shape 28"/>
          <p:cNvSpPr/>
          <p:nvPr userDrawn="1"/>
        </p:nvSpPr>
        <p:spPr bwMode="auto">
          <a:xfrm>
            <a:off x="6171086" y="4155010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1" name="Freeform: Shape 96"/>
          <p:cNvSpPr/>
          <p:nvPr userDrawn="1"/>
        </p:nvSpPr>
        <p:spPr bwMode="auto">
          <a:xfrm>
            <a:off x="6171086" y="3507010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2" name="Text Placeholder 58"/>
          <p:cNvSpPr>
            <a:spLocks noGrp="1"/>
          </p:cNvSpPr>
          <p:nvPr>
            <p:ph type="body" sz="quarter" idx="41" hasCustomPrompt="1"/>
          </p:nvPr>
        </p:nvSpPr>
        <p:spPr bwMode="auto">
          <a:xfrm>
            <a:off x="6227635" y="4224288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3" name="Text Placeholder 78"/>
          <p:cNvSpPr>
            <a:spLocks noGrp="1"/>
          </p:cNvSpPr>
          <p:nvPr>
            <p:ph type="body" sz="quarter" idx="42" hasCustomPrompt="1"/>
          </p:nvPr>
        </p:nvSpPr>
        <p:spPr bwMode="auto">
          <a:xfrm>
            <a:off x="6227635" y="4515847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4" name="Текст 4"/>
          <p:cNvSpPr>
            <a:spLocks noGrp="1"/>
          </p:cNvSpPr>
          <p:nvPr>
            <p:ph type="body" sz="quarter" idx="43" hasCustomPrompt="1"/>
          </p:nvPr>
        </p:nvSpPr>
        <p:spPr bwMode="auto">
          <a:xfrm>
            <a:off x="6170851" y="3507332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55" name="Freeform: Shape 28"/>
          <p:cNvSpPr/>
          <p:nvPr userDrawn="1"/>
        </p:nvSpPr>
        <p:spPr bwMode="auto">
          <a:xfrm>
            <a:off x="9083869" y="1776391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6" name="Freeform: Shape 96"/>
          <p:cNvSpPr/>
          <p:nvPr userDrawn="1"/>
        </p:nvSpPr>
        <p:spPr bwMode="auto">
          <a:xfrm>
            <a:off x="9083869" y="1128391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solidFill>
              <a:srgbClr val="004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7" name="Text Placeholder 58"/>
          <p:cNvSpPr>
            <a:spLocks noGrp="1"/>
          </p:cNvSpPr>
          <p:nvPr>
            <p:ph type="body" sz="quarter" idx="44" hasCustomPrompt="1"/>
          </p:nvPr>
        </p:nvSpPr>
        <p:spPr bwMode="auto">
          <a:xfrm>
            <a:off x="9140418" y="1845669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8" name="Text Placeholder 78"/>
          <p:cNvSpPr>
            <a:spLocks noGrp="1"/>
          </p:cNvSpPr>
          <p:nvPr>
            <p:ph type="body" sz="quarter" idx="45" hasCustomPrompt="1"/>
          </p:nvPr>
        </p:nvSpPr>
        <p:spPr bwMode="auto">
          <a:xfrm>
            <a:off x="9140418" y="2137228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60" name="Текст 4"/>
          <p:cNvSpPr>
            <a:spLocks noGrp="1"/>
          </p:cNvSpPr>
          <p:nvPr>
            <p:ph type="body" sz="quarter" idx="46" hasCustomPrompt="1"/>
          </p:nvPr>
        </p:nvSpPr>
        <p:spPr bwMode="auto">
          <a:xfrm>
            <a:off x="9083634" y="1128713"/>
            <a:ext cx="2769992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61" name="Freeform: Shape 28"/>
          <p:cNvSpPr/>
          <p:nvPr userDrawn="1"/>
        </p:nvSpPr>
        <p:spPr bwMode="auto">
          <a:xfrm>
            <a:off x="9080458" y="4155010"/>
            <a:ext cx="27699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noFill/>
          <a:ln w="9525">
            <a:solidFill>
              <a:srgbClr val="CC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2" name="Freeform: Shape 96"/>
          <p:cNvSpPr/>
          <p:nvPr userDrawn="1"/>
        </p:nvSpPr>
        <p:spPr bwMode="auto">
          <a:xfrm>
            <a:off x="9080458" y="3507010"/>
            <a:ext cx="27699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63" name="Text Placeholder 58"/>
          <p:cNvSpPr>
            <a:spLocks noGrp="1"/>
          </p:cNvSpPr>
          <p:nvPr>
            <p:ph type="body" sz="quarter" idx="47" hasCustomPrompt="1"/>
          </p:nvPr>
        </p:nvSpPr>
        <p:spPr bwMode="auto">
          <a:xfrm>
            <a:off x="9137007" y="4224288"/>
            <a:ext cx="264787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64" name="Text Placeholder 78"/>
          <p:cNvSpPr>
            <a:spLocks noGrp="1"/>
          </p:cNvSpPr>
          <p:nvPr>
            <p:ph type="body" sz="quarter" idx="48" hasCustomPrompt="1"/>
          </p:nvPr>
        </p:nvSpPr>
        <p:spPr bwMode="auto">
          <a:xfrm>
            <a:off x="9137007" y="4515847"/>
            <a:ext cx="2647874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65" name="Текст 4"/>
          <p:cNvSpPr>
            <a:spLocks noGrp="1"/>
          </p:cNvSpPr>
          <p:nvPr>
            <p:ph type="body" sz="quarter" idx="49" hasCustomPrompt="1"/>
          </p:nvPr>
        </p:nvSpPr>
        <p:spPr bwMode="auto">
          <a:xfrm>
            <a:off x="9080223" y="3507332"/>
            <a:ext cx="2769992" cy="647700"/>
          </a:xfrm>
          <a:prstGeom prst="rect">
            <a:avLst/>
          </a:prstGeom>
          <a:ln>
            <a:solidFill>
              <a:srgbClr val="004596"/>
            </a:solidFill>
          </a:ln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b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</a:b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в 2 строки</a:t>
            </a:r>
            <a:endParaRPr/>
          </a:p>
        </p:txBody>
      </p:sp>
      <p:sp>
        <p:nvSpPr>
          <p:cNvPr id="66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67" name="Текст 6"/>
          <p:cNvSpPr>
            <a:spLocks noGrp="1"/>
          </p:cNvSpPr>
          <p:nvPr>
            <p:ph type="body" sz="quarter" idx="50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6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70" name="Текст 12"/>
          <p:cNvSpPr>
            <a:spLocks noGrp="1"/>
          </p:cNvSpPr>
          <p:nvPr>
            <p:ph type="body" sz="quarter" idx="51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Модуль и контен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5684752" cy="3957659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7"/>
            <a:ext cx="5434214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13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713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2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6"/>
          </p:nvPr>
        </p:nvSpPr>
        <p:spPr bwMode="auto">
          <a:xfrm>
            <a:off x="6167536" y="1128391"/>
            <a:ext cx="5629026" cy="4590296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4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19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Модуль и 2 вертикальных контен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Freeform: Shape 28"/>
          <p:cNvSpPr/>
          <p:nvPr userDrawn="1"/>
        </p:nvSpPr>
        <p:spPr bwMode="auto">
          <a:xfrm>
            <a:off x="338374" y="1776391"/>
            <a:ext cx="3741501" cy="3957659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Freeform: Shape 96"/>
          <p:cNvSpPr/>
          <p:nvPr userDrawn="1"/>
        </p:nvSpPr>
        <p:spPr bwMode="auto">
          <a:xfrm>
            <a:off x="338374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14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15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7"/>
            <a:ext cx="3576606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9" y="1128713"/>
            <a:ext cx="3736502" cy="647678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8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19" name="Объект 3"/>
          <p:cNvSpPr>
            <a:spLocks noGrp="1"/>
          </p:cNvSpPr>
          <p:nvPr>
            <p:ph sz="quarter" idx="27"/>
          </p:nvPr>
        </p:nvSpPr>
        <p:spPr bwMode="auto">
          <a:xfrm>
            <a:off x="4229573" y="1128391"/>
            <a:ext cx="3736266" cy="4590296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22" name="Объект 3"/>
          <p:cNvSpPr>
            <a:spLocks noGrp="1"/>
          </p:cNvSpPr>
          <p:nvPr>
            <p:ph sz="quarter" idx="28"/>
          </p:nvPr>
        </p:nvSpPr>
        <p:spPr bwMode="auto">
          <a:xfrm>
            <a:off x="8118154" y="1128391"/>
            <a:ext cx="3736266" cy="4590296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6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24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Модуль и 2 горизонтальных контен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Freeform: Shape 28"/>
          <p:cNvSpPr/>
          <p:nvPr userDrawn="1"/>
        </p:nvSpPr>
        <p:spPr bwMode="auto">
          <a:xfrm>
            <a:off x="338374" y="1776391"/>
            <a:ext cx="4713051" cy="3957659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Freeform: Shape 96"/>
          <p:cNvSpPr/>
          <p:nvPr userDrawn="1"/>
        </p:nvSpPr>
        <p:spPr bwMode="auto">
          <a:xfrm>
            <a:off x="338374" y="1128391"/>
            <a:ext cx="47130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14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4505338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15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7"/>
            <a:ext cx="4505338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9" y="1128713"/>
            <a:ext cx="4706754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8" name="Объект 3"/>
          <p:cNvSpPr>
            <a:spLocks noGrp="1"/>
          </p:cNvSpPr>
          <p:nvPr>
            <p:ph sz="quarter" idx="27"/>
          </p:nvPr>
        </p:nvSpPr>
        <p:spPr bwMode="auto">
          <a:xfrm>
            <a:off x="5195888" y="1133852"/>
            <a:ext cx="6661150" cy="2223711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6" name="Объект 3"/>
          <p:cNvSpPr>
            <a:spLocks noGrp="1"/>
          </p:cNvSpPr>
          <p:nvPr>
            <p:ph sz="quarter" idx="28"/>
          </p:nvPr>
        </p:nvSpPr>
        <p:spPr bwMode="auto">
          <a:xfrm>
            <a:off x="5195888" y="3500437"/>
            <a:ext cx="6661150" cy="2233613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9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1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24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2 стро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Freeform: Shape 28"/>
          <p:cNvSpPr/>
          <p:nvPr userDrawn="1"/>
        </p:nvSpPr>
        <p:spPr bwMode="auto">
          <a:xfrm>
            <a:off x="338374" y="1776391"/>
            <a:ext cx="5684752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reeform: Shape 96"/>
          <p:cNvSpPr/>
          <p:nvPr userDrawn="1"/>
        </p:nvSpPr>
        <p:spPr bwMode="auto">
          <a:xfrm>
            <a:off x="338374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1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2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7"/>
            <a:ext cx="5434214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7" name="Freeform: Shape 28"/>
          <p:cNvSpPr/>
          <p:nvPr userDrawn="1"/>
        </p:nvSpPr>
        <p:spPr bwMode="auto">
          <a:xfrm>
            <a:off x="6166247" y="1776391"/>
            <a:ext cx="5684752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9" name="Freeform: Shape 96"/>
          <p:cNvSpPr/>
          <p:nvPr userDrawn="1"/>
        </p:nvSpPr>
        <p:spPr bwMode="auto">
          <a:xfrm>
            <a:off x="6166247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0" name="Text Placeholder 58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6222796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1" name="Text Placeholder 78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222796" y="2137227"/>
            <a:ext cx="5434214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6178221" y="1128713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713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8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3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25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br>
              <a:rPr lang="ru-RU"/>
            </a:br>
            <a:r>
              <a:rPr lang="ru-RU"/>
              <a:t>в 2 строки</a:t>
            </a:r>
            <a:endParaRPr/>
          </a:p>
        </p:txBody>
      </p:sp>
      <p:sp>
        <p:nvSpPr>
          <p:cNvPr id="26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с фото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rcRect t="-1"/>
          <a:stretch/>
        </p:blipFill>
        <p:spPr bwMode="auto">
          <a:xfrm>
            <a:off x="-6368" y="761"/>
            <a:ext cx="9939600" cy="48572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 bwMode="auto">
          <a:xfrm>
            <a:off x="5086561" y="3469021"/>
            <a:ext cx="6335712" cy="873254"/>
          </a:xfrm>
        </p:spPr>
        <p:txBody>
          <a:bodyPr tIns="0" anchor="t">
            <a:noAutofit/>
          </a:bodyPr>
          <a:lstStyle>
            <a:lvl1pPr>
              <a:lnSpc>
                <a:spcPct val="80000"/>
              </a:lnSpc>
              <a:defRPr lang="ru-RU" sz="3200" b="0" i="0" u="none" strike="noStrike" cap="all" spc="0">
                <a:ln>
                  <a:noFill/>
                </a:ln>
                <a:solidFill>
                  <a:srgbClr val="7E7E7E"/>
                </a:solidFill>
                <a:latin typeface="GPN_DIN Condensed Bold"/>
                <a:ea typeface="GPN_DIN Condensed Bold"/>
                <a:cs typeface="+mj-cs"/>
              </a:defRPr>
            </a:lvl1pPr>
          </a:lstStyle>
          <a:p>
            <a:pPr>
              <a:defRPr/>
            </a:pPr>
            <a:r>
              <a:rPr lang="ru-RU"/>
              <a:t>ШАБЛОН</a:t>
            </a:r>
            <a:br>
              <a:rPr lang="ru-RU"/>
            </a:br>
            <a:r>
              <a:rPr lang="ru-RU"/>
              <a:t>ПРЕЗЕНТАЦИИ</a:t>
            </a:r>
            <a:endParaRPr/>
          </a:p>
        </p:txBody>
      </p:sp>
      <p:sp>
        <p:nvSpPr>
          <p:cNvPr id="45" name="Подзаголовок 2"/>
          <p:cNvSpPr>
            <a:spLocks noGrp="1"/>
          </p:cNvSpPr>
          <p:nvPr>
            <p:ph type="subTitle" idx="1" hasCustomPrompt="1"/>
          </p:nvPr>
        </p:nvSpPr>
        <p:spPr bwMode="auto">
          <a:xfrm>
            <a:off x="256510" y="6213849"/>
            <a:ext cx="3459560" cy="108000"/>
          </a:xfrm>
        </p:spPr>
        <p:txBody>
          <a:bodyPr anchor="t" anchorCtr="0">
            <a:noAutofit/>
          </a:bodyPr>
          <a:lstStyle>
            <a:lvl1pPr marL="0" indent="0" algn="l">
              <a:spcBef>
                <a:spcPts val="450"/>
              </a:spcBef>
              <a:spcAft>
                <a:spcPts val="0"/>
              </a:spcAft>
              <a:buNone/>
              <a:defRPr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ДАТА</a:t>
            </a:r>
            <a:endParaRPr/>
          </a:p>
        </p:txBody>
      </p:sp>
      <p:sp>
        <p:nvSpPr>
          <p:cNvPr id="46" name="Text Placeholder 5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86656" y="5760621"/>
            <a:ext cx="3459568" cy="108000"/>
          </a:xfrm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450"/>
              </a:spcBef>
              <a:defRPr/>
            </a:pPr>
            <a:r>
              <a:rPr lang="en-US"/>
              <a:t>PETROV.PP@GAZPROM-NEFT.RU</a:t>
            </a:r>
            <a:endParaRPr lang="ru-RU"/>
          </a:p>
        </p:txBody>
      </p:sp>
      <p:sp>
        <p:nvSpPr>
          <p:cNvPr id="47" name="Text Placeholder 5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286656" y="5590538"/>
            <a:ext cx="3459568" cy="108000"/>
          </a:xfrm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450"/>
              </a:spcBef>
              <a:defRPr/>
            </a:pPr>
            <a:r>
              <a:rPr lang="ru-RU"/>
              <a:t>П.П. ПЕТРОВ</a:t>
            </a:r>
            <a:endParaRPr/>
          </a:p>
        </p:txBody>
      </p:sp>
      <p:sp>
        <p:nvSpPr>
          <p:cNvPr id="48" name="Text Placeholder 5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286656" y="5201002"/>
            <a:ext cx="3459568" cy="108000"/>
          </a:xfrm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450"/>
              </a:spcBef>
              <a:defRPr/>
            </a:pPr>
            <a:r>
              <a:rPr lang="ru-RU"/>
              <a:t>НАЗВАНИЕ СТРУКТУРНОГО ПОДРАЗДЕЛЕНИЯ</a:t>
            </a:r>
            <a:endParaRPr/>
          </a:p>
        </p:txBody>
      </p:sp>
      <p:sp>
        <p:nvSpPr>
          <p:cNvPr id="49" name="Text Placeholder 36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256114" y="6380539"/>
            <a:ext cx="3459956" cy="108001"/>
          </a:xfrm>
        </p:spPr>
        <p:txBody>
          <a:bodyPr/>
          <a:lstStyle>
            <a:lvl1pPr marL="0" indent="0">
              <a:buNone/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ВЕРСИЯ</a:t>
            </a:r>
            <a:endParaRPr/>
          </a:p>
        </p:txBody>
      </p:sp>
      <p:sp>
        <p:nvSpPr>
          <p:cNvPr id="51" name="Text Placeholder 36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5101805" y="5174964"/>
            <a:ext cx="2718197" cy="113943"/>
          </a:xfrm>
        </p:spPr>
        <p:txBody>
          <a:bodyPr/>
          <a:lstStyle>
            <a:lvl1pPr>
              <a:lnSpc>
                <a:spcPct val="100000"/>
              </a:lnSpc>
              <a:spcBef>
                <a:spcPts val="225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 </a:t>
            </a:r>
            <a:endParaRPr/>
          </a:p>
        </p:txBody>
      </p:sp>
      <p:sp>
        <p:nvSpPr>
          <p:cNvPr id="52" name="Text Placeholder 36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5101805" y="6360442"/>
            <a:ext cx="2718197" cy="107998"/>
          </a:xfrm>
        </p:spPr>
        <p:txBody>
          <a:bodyPr/>
          <a:lstStyle>
            <a:lvl1pPr>
              <a:lnSpc>
                <a:spcPct val="100000"/>
              </a:lnSpc>
              <a:spcBef>
                <a:spcPts val="225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 </a:t>
            </a:r>
            <a:endParaRPr/>
          </a:p>
        </p:txBody>
      </p:sp>
      <p:sp>
        <p:nvSpPr>
          <p:cNvPr id="53" name="Text Placeholder 36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5101805" y="5329451"/>
            <a:ext cx="2718197" cy="11394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 </a:t>
            </a:r>
            <a:endParaRPr/>
          </a:p>
        </p:txBody>
      </p:sp>
      <p:sp>
        <p:nvSpPr>
          <p:cNvPr id="54" name="Text Placeholder 36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5101805" y="5487988"/>
            <a:ext cx="2718197" cy="11394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 </a:t>
            </a:r>
            <a:endParaRPr/>
          </a:p>
        </p:txBody>
      </p:sp>
      <p:pic>
        <p:nvPicPr>
          <p:cNvPr id="59" name="Рисунок 50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0199819" y="5722601"/>
            <a:ext cx="1893991" cy="10385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3 стро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2100426"/>
            <a:ext cx="5684752" cy="4100349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452426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2169704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461261"/>
            <a:ext cx="5434214" cy="3600491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3" name="Freeform: Shape 28"/>
          <p:cNvSpPr/>
          <p:nvPr userDrawn="1"/>
        </p:nvSpPr>
        <p:spPr bwMode="auto">
          <a:xfrm>
            <a:off x="6166247" y="2100426"/>
            <a:ext cx="5684752" cy="4100349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Freeform: Shape 96"/>
          <p:cNvSpPr/>
          <p:nvPr userDrawn="1"/>
        </p:nvSpPr>
        <p:spPr bwMode="auto">
          <a:xfrm>
            <a:off x="6166247" y="1452426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5" name="Text Placeholder 58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6222796" y="2169704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6" name="Text Placeholder 78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222796" y="2461261"/>
            <a:ext cx="5434214" cy="3600491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6178221" y="1452748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9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459905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6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1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1151812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</a:t>
            </a:r>
            <a:br>
              <a:rPr lang="ru-RU"/>
            </a:br>
            <a:r>
              <a:rPr lang="ru-RU"/>
              <a:t>СЛАЙДА</a:t>
            </a:r>
            <a:br>
              <a:rPr lang="ru-RU"/>
            </a:br>
            <a:r>
              <a:rPr lang="ru-RU"/>
              <a:t>в 3 строки</a:t>
            </a:r>
            <a:endParaRPr/>
          </a:p>
        </p:txBody>
      </p:sp>
      <p:sp>
        <p:nvSpPr>
          <p:cNvPr id="28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+дескриптор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Freeform: Shape 28"/>
          <p:cNvSpPr/>
          <p:nvPr userDrawn="1"/>
        </p:nvSpPr>
        <p:spPr bwMode="auto">
          <a:xfrm>
            <a:off x="338374" y="1776391"/>
            <a:ext cx="5684752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9" name="Freeform: Shape 96"/>
          <p:cNvSpPr/>
          <p:nvPr userDrawn="1"/>
        </p:nvSpPr>
        <p:spPr bwMode="auto">
          <a:xfrm>
            <a:off x="338374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1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2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7"/>
            <a:ext cx="5434214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7" name="Freeform: Shape 28"/>
          <p:cNvSpPr/>
          <p:nvPr userDrawn="1"/>
        </p:nvSpPr>
        <p:spPr bwMode="auto">
          <a:xfrm>
            <a:off x="6166247" y="1776391"/>
            <a:ext cx="5684752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9" name="Freeform: Shape 96"/>
          <p:cNvSpPr/>
          <p:nvPr userDrawn="1"/>
        </p:nvSpPr>
        <p:spPr bwMode="auto">
          <a:xfrm>
            <a:off x="6166247" y="1128391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0" name="Text Placeholder 58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6222796" y="1845669"/>
            <a:ext cx="5434214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1" name="Text Placeholder 78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222796" y="2137227"/>
            <a:ext cx="5434214" cy="3419150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6178221" y="1128713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40854" y="726981"/>
            <a:ext cx="8599946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lvl1pPr>
              <a:defRPr lang="ru-RU" sz="2000" b="0" i="0">
                <a:solidFill>
                  <a:srgbClr val="7E7E7E"/>
                </a:solidFill>
                <a:latin typeface="+mj-lt"/>
                <a:ea typeface="GPN_DIN Condensed Regular"/>
              </a:defRPr>
            </a:lvl1pPr>
          </a:lstStyle>
          <a:p>
            <a:pPr marR="0"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/>
              <a:t>ДЕСКРИПТОР СЛАЙДА</a:t>
            </a:r>
            <a:endParaRPr/>
          </a:p>
        </p:txBody>
      </p:sp>
      <p:sp>
        <p:nvSpPr>
          <p:cNvPr id="17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713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8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3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25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37146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26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+над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Freeform: Shape 28"/>
          <p:cNvSpPr/>
          <p:nvPr userDrawn="1"/>
        </p:nvSpPr>
        <p:spPr bwMode="auto">
          <a:xfrm>
            <a:off x="338374" y="2100426"/>
            <a:ext cx="5684752" cy="4100349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452426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2" y="2169704"/>
            <a:ext cx="5577335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2" y="2461261"/>
            <a:ext cx="5577335" cy="3600491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3" name="Freeform: Shape 28"/>
          <p:cNvSpPr/>
          <p:nvPr userDrawn="1"/>
        </p:nvSpPr>
        <p:spPr bwMode="auto">
          <a:xfrm>
            <a:off x="6166247" y="2100426"/>
            <a:ext cx="5684752" cy="4100349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Freeform: Shape 96"/>
          <p:cNvSpPr/>
          <p:nvPr userDrawn="1"/>
        </p:nvSpPr>
        <p:spPr bwMode="auto">
          <a:xfrm>
            <a:off x="6166247" y="1452426"/>
            <a:ext cx="5684752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5" name="Text Placeholder 58"/>
          <p:cNvSpPr>
            <a:spLocks noGrp="1"/>
          </p:cNvSpPr>
          <p:nvPr>
            <p:ph type="body" sz="quarter" idx="23" hasCustomPrompt="1"/>
          </p:nvPr>
        </p:nvSpPr>
        <p:spPr bwMode="auto">
          <a:xfrm>
            <a:off x="6222796" y="2169704"/>
            <a:ext cx="5574282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6" name="Text Placeholder 78"/>
          <p:cNvSpPr>
            <a:spLocks noGrp="1"/>
          </p:cNvSpPr>
          <p:nvPr>
            <p:ph type="body" sz="quarter" idx="24" hasCustomPrompt="1"/>
          </p:nvPr>
        </p:nvSpPr>
        <p:spPr bwMode="auto">
          <a:xfrm>
            <a:off x="6222796" y="2461261"/>
            <a:ext cx="5574282" cy="3600491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3" name="Текст 4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6178221" y="1452748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647786"/>
            <a:ext cx="8699380" cy="365125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340854" y="1088510"/>
            <a:ext cx="8599946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lvl1pPr>
              <a:defRPr lang="ru-RU" sz="2000" b="0" i="0">
                <a:solidFill>
                  <a:srgbClr val="7E7E7E"/>
                </a:solidFill>
                <a:latin typeface="+mj-lt"/>
                <a:ea typeface="GPN_DIN Condensed Regular"/>
              </a:defRPr>
            </a:lvl1pPr>
          </a:lstStyle>
          <a:p>
            <a:pPr marR="0"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ru-RU"/>
              <a:t>ДЕСКРИПТОР СЛАЙДА</a:t>
            </a:r>
            <a:endParaRPr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245254" y="277595"/>
            <a:ext cx="8695545" cy="30657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400" b="0">
                <a:solidFill>
                  <a:srgbClr val="004596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</a:lstStyle>
          <a:p>
            <a:pPr lvl="0">
              <a:defRPr/>
            </a:pPr>
            <a:r>
              <a:rPr lang="ru-RU"/>
              <a:t>НАДЗАГОЛОВОК СЛАЙДА</a:t>
            </a:r>
            <a:endParaRPr lang="en-US"/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459905"/>
            <a:ext cx="568483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27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8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34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Мокап Монитор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4673600" y="772928"/>
            <a:ext cx="7838876" cy="5888717"/>
          </a:xfrm>
          <a:prstGeom prst="rect">
            <a:avLst/>
          </a:prstGeom>
        </p:spPr>
      </p:pic>
      <p:sp>
        <p:nvSpPr>
          <p:cNvPr id="17" name="Freeform: Shape 28"/>
          <p:cNvSpPr/>
          <p:nvPr userDrawn="1"/>
        </p:nvSpPr>
        <p:spPr bwMode="auto">
          <a:xfrm>
            <a:off x="338374" y="1776391"/>
            <a:ext cx="471305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8" name="Freeform: Shape 96"/>
          <p:cNvSpPr/>
          <p:nvPr userDrawn="1"/>
        </p:nvSpPr>
        <p:spPr bwMode="auto">
          <a:xfrm>
            <a:off x="338374" y="1128391"/>
            <a:ext cx="47130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59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4470991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7"/>
            <a:ext cx="4656502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713"/>
            <a:ext cx="4713051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10"/>
          </p:nvPr>
        </p:nvSpPr>
        <p:spPr bwMode="auto">
          <a:xfrm>
            <a:off x="5465763" y="1391920"/>
            <a:ext cx="6135394" cy="344360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14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22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Мокап Планш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Рисунок 11"/>
          <p:cNvSpPr>
            <a:spLocks noGrp="1"/>
          </p:cNvSpPr>
          <p:nvPr>
            <p:ph type="pic" sz="quarter" idx="10"/>
          </p:nvPr>
        </p:nvSpPr>
        <p:spPr bwMode="auto">
          <a:xfrm>
            <a:off x="8422577" y="1572322"/>
            <a:ext cx="3155796" cy="418805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7530479" y="699828"/>
            <a:ext cx="5092965" cy="6321743"/>
          </a:xfrm>
          <a:prstGeom prst="rect">
            <a:avLst/>
          </a:prstGeom>
        </p:spPr>
      </p:pic>
      <p:sp>
        <p:nvSpPr>
          <p:cNvPr id="15" name="Freeform: Shape 28"/>
          <p:cNvSpPr/>
          <p:nvPr userDrawn="1"/>
        </p:nvSpPr>
        <p:spPr bwMode="auto">
          <a:xfrm>
            <a:off x="338374" y="1776391"/>
            <a:ext cx="374150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1" name="Freeform: Shape 96"/>
          <p:cNvSpPr/>
          <p:nvPr userDrawn="1"/>
        </p:nvSpPr>
        <p:spPr bwMode="auto">
          <a:xfrm>
            <a:off x="338374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2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3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7"/>
            <a:ext cx="3576606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4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713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25" name="Freeform: Shape 28"/>
          <p:cNvSpPr/>
          <p:nvPr userDrawn="1"/>
        </p:nvSpPr>
        <p:spPr bwMode="auto">
          <a:xfrm>
            <a:off x="4222687" y="1776391"/>
            <a:ext cx="3741501" cy="441986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6" name="Freeform: Shape 96"/>
          <p:cNvSpPr/>
          <p:nvPr userDrawn="1"/>
        </p:nvSpPr>
        <p:spPr bwMode="auto">
          <a:xfrm>
            <a:off x="4222687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7" name="Text Placeholder 58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4279236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9" name="Text Placeholder 7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4279236" y="2137227"/>
            <a:ext cx="3576606" cy="4059024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0" name="Текст 4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4222451" y="1128713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8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8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33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Мокап Телефо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940800" y="852616"/>
            <a:ext cx="3161652" cy="5289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9369662" cy="365125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19" name="Рисунок 11"/>
          <p:cNvSpPr>
            <a:spLocks noGrp="1"/>
          </p:cNvSpPr>
          <p:nvPr>
            <p:ph type="pic" sz="quarter" idx="10"/>
          </p:nvPr>
        </p:nvSpPr>
        <p:spPr bwMode="auto">
          <a:xfrm>
            <a:off x="9511784" y="1700582"/>
            <a:ext cx="1977263" cy="349563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5" name="Freeform: Shape 28"/>
          <p:cNvSpPr/>
          <p:nvPr userDrawn="1"/>
        </p:nvSpPr>
        <p:spPr bwMode="auto">
          <a:xfrm>
            <a:off x="5199298" y="1776391"/>
            <a:ext cx="3741501" cy="3957659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6" name="Freeform: Shape 96"/>
          <p:cNvSpPr/>
          <p:nvPr userDrawn="1"/>
        </p:nvSpPr>
        <p:spPr bwMode="auto">
          <a:xfrm>
            <a:off x="5199298" y="1128391"/>
            <a:ext cx="374150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27" name="Text Placeholder 58"/>
          <p:cNvSpPr>
            <a:spLocks noGrp="1"/>
          </p:cNvSpPr>
          <p:nvPr>
            <p:ph type="body" sz="quarter" idx="26" hasCustomPrompt="1"/>
          </p:nvPr>
        </p:nvSpPr>
        <p:spPr bwMode="auto">
          <a:xfrm>
            <a:off x="5255848" y="1845669"/>
            <a:ext cx="3576606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29" name="Text Placeholder 78"/>
          <p:cNvSpPr>
            <a:spLocks noGrp="1"/>
          </p:cNvSpPr>
          <p:nvPr>
            <p:ph type="body" sz="quarter" idx="27" hasCustomPrompt="1"/>
          </p:nvPr>
        </p:nvSpPr>
        <p:spPr bwMode="auto">
          <a:xfrm>
            <a:off x="5255848" y="2137227"/>
            <a:ext cx="3576606" cy="349259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0" name="Текст 4"/>
          <p:cNvSpPr>
            <a:spLocks noGrp="1"/>
          </p:cNvSpPr>
          <p:nvPr>
            <p:ph type="body" sz="quarter" idx="28" hasCustomPrompt="1"/>
          </p:nvPr>
        </p:nvSpPr>
        <p:spPr bwMode="auto">
          <a:xfrm>
            <a:off x="5199063" y="1128713"/>
            <a:ext cx="3741557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18" name="Freeform: Shape 28"/>
          <p:cNvSpPr/>
          <p:nvPr userDrawn="1"/>
        </p:nvSpPr>
        <p:spPr bwMode="auto">
          <a:xfrm>
            <a:off x="338374" y="1776391"/>
            <a:ext cx="47130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1" name="Freeform: Shape 96"/>
          <p:cNvSpPr/>
          <p:nvPr userDrawn="1"/>
        </p:nvSpPr>
        <p:spPr bwMode="auto">
          <a:xfrm>
            <a:off x="338374" y="1128391"/>
            <a:ext cx="47130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2" name="Text Placeholder 5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94923" y="1845669"/>
            <a:ext cx="4505338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3" name="Text Placeholder 7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394923" y="2137228"/>
            <a:ext cx="4505338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4" name="Текст 4"/>
          <p:cNvSpPr>
            <a:spLocks noGrp="1"/>
          </p:cNvSpPr>
          <p:nvPr>
            <p:ph type="body" sz="quarter" idx="25" hasCustomPrompt="1"/>
          </p:nvPr>
        </p:nvSpPr>
        <p:spPr bwMode="auto">
          <a:xfrm>
            <a:off x="338138" y="1128713"/>
            <a:ext cx="4713121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35" name="Freeform: Shape 28"/>
          <p:cNvSpPr/>
          <p:nvPr userDrawn="1"/>
        </p:nvSpPr>
        <p:spPr bwMode="auto">
          <a:xfrm>
            <a:off x="334963" y="4155010"/>
            <a:ext cx="4713051" cy="1577502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200" b="0" i="0" u="none" strike="noStrike" cap="none" spc="0">
              <a:ln>
                <a:noFill/>
              </a:ln>
              <a:solidFill>
                <a:srgbClr val="565655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96"/>
          <p:cNvSpPr/>
          <p:nvPr userDrawn="1"/>
        </p:nvSpPr>
        <p:spPr bwMode="auto">
          <a:xfrm>
            <a:off x="334963" y="3507010"/>
            <a:ext cx="4713051" cy="648000"/>
          </a:xfrm>
          <a:custGeom>
            <a:avLst/>
            <a:gdLst>
              <a:gd name="connsiteX0" fmla="*/ 0 w 824589"/>
              <a:gd name="connsiteY0" fmla="*/ 0 h 643327"/>
              <a:gd name="connsiteX1" fmla="*/ 824589 w 824589"/>
              <a:gd name="connsiteY1" fmla="*/ 0 h 643327"/>
              <a:gd name="connsiteX2" fmla="*/ 824589 w 824589"/>
              <a:gd name="connsiteY2" fmla="*/ 643327 h 643327"/>
              <a:gd name="connsiteX3" fmla="*/ 0 w 824589"/>
              <a:gd name="connsiteY3" fmla="*/ 643327 h 64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589" h="643327" extrusionOk="0">
                <a:moveTo>
                  <a:pt x="0" y="0"/>
                </a:moveTo>
                <a:lnTo>
                  <a:pt x="824589" y="0"/>
                </a:lnTo>
                <a:lnTo>
                  <a:pt x="824589" y="643327"/>
                </a:lnTo>
                <a:lnTo>
                  <a:pt x="0" y="643327"/>
                </a:lnTo>
                <a:close/>
              </a:path>
            </a:pathLst>
          </a:custGeom>
          <a:solidFill>
            <a:srgbClr val="00459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400" b="0" i="0" u="none" strike="noStrike" cap="none" spc="0">
              <a:ln>
                <a:noFill/>
              </a:ln>
              <a:solidFill>
                <a:srgbClr val="FFFFFF"/>
              </a:solidFill>
              <a:latin typeface="GPN_DIN Condensed Bold"/>
              <a:ea typeface="GPN_DIN Condensed Bold"/>
              <a:cs typeface="+mn-cs"/>
            </a:endParaRPr>
          </a:p>
        </p:txBody>
      </p:sp>
      <p:sp>
        <p:nvSpPr>
          <p:cNvPr id="37" name="Text Placeholder 58"/>
          <p:cNvSpPr>
            <a:spLocks noGrp="1"/>
          </p:cNvSpPr>
          <p:nvPr>
            <p:ph type="body" sz="quarter" idx="29" hasCustomPrompt="1"/>
          </p:nvPr>
        </p:nvSpPr>
        <p:spPr bwMode="auto">
          <a:xfrm>
            <a:off x="391512" y="4224288"/>
            <a:ext cx="4505338" cy="277200"/>
          </a:xfrm>
        </p:spPr>
        <p:txBody>
          <a:bodyPr/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  <a:lvl2pPr>
              <a:defRPr lang="en-US" sz="1200" b="1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2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8" name="Text Placeholder 78"/>
          <p:cNvSpPr>
            <a:spLocks noGrp="1"/>
          </p:cNvSpPr>
          <p:nvPr>
            <p:ph type="body" sz="quarter" idx="30" hasCustomPrompt="1"/>
          </p:nvPr>
        </p:nvSpPr>
        <p:spPr bwMode="auto">
          <a:xfrm>
            <a:off x="391512" y="4515847"/>
            <a:ext cx="4505338" cy="1113972"/>
          </a:xfrm>
        </p:spPr>
        <p:txBody>
          <a:bodyPr>
            <a:noAutofit/>
          </a:bodyPr>
          <a:lstStyle>
            <a:lvl1pPr>
              <a:def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1pPr>
            <a:lvl2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2pPr>
            <a:lvl3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3pPr>
            <a:lvl4pPr>
              <a:defRPr lang="en-US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4pPr>
            <a:lvl5pPr>
              <a:defRPr lang="ru-RU" sz="1050" b="0" i="0" u="none" strike="noStrike" cap="none" spc="0">
                <a:ln>
                  <a:noFill/>
                </a:ln>
                <a:solidFill>
                  <a:srgbClr val="000000"/>
                </a:solidFill>
                <a:latin typeface="GPN_DIN Regular"/>
                <a:ea typeface="GPN_DIN Regular"/>
                <a:cs typeface="Arial"/>
              </a:defRPr>
            </a:lvl5pPr>
          </a:lstStyle>
          <a:p>
            <a:pPr lvl="0">
              <a:defRPr/>
            </a:pPr>
            <a:r>
              <a:rPr lang="ru-RU"/>
              <a:t>Нажмите для вставки текста</a:t>
            </a:r>
            <a:endParaRPr lang="en-US"/>
          </a:p>
        </p:txBody>
      </p:sp>
      <p:sp>
        <p:nvSpPr>
          <p:cNvPr id="39" name="Текст 4"/>
          <p:cNvSpPr>
            <a:spLocks noGrp="1"/>
          </p:cNvSpPr>
          <p:nvPr>
            <p:ph type="body" sz="quarter" idx="31" hasCustomPrompt="1"/>
          </p:nvPr>
        </p:nvSpPr>
        <p:spPr bwMode="auto">
          <a:xfrm>
            <a:off x="334727" y="3507332"/>
            <a:ext cx="4713121" cy="647700"/>
          </a:xfrm>
          <a:prstGeom prst="rect">
            <a:avLst/>
          </a:prstGeom>
        </p:spPr>
        <p:txBody>
          <a:bodyPr lIns="144000" tIns="144000" rIns="144000" bIns="144000" anchor="ctr"/>
          <a:lstStyle>
            <a:lvl1pPr marR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 b="0" i="0">
                <a:solidFill>
                  <a:schemeClr val="bg1"/>
                </a:solidFill>
                <a:latin typeface="GPN_DIN Condensed Bold"/>
                <a:ea typeface="GPN_DIN Condensed Bold"/>
              </a:defRPr>
            </a:lvl1pPr>
          </a:lstStyle>
          <a:p>
            <a: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400">
                <a:solidFill>
                  <a:schemeClr val="bg1"/>
                </a:solidFill>
                <a:latin typeface="GPN_DIN Condensed Bold"/>
                <a:ea typeface="GPN_DIN Condensed Bold"/>
              </a:rPr>
              <a:t>Заголовок модуля</a:t>
            </a:r>
            <a:endParaRPr/>
          </a:p>
        </p:txBody>
      </p:sp>
      <p:sp>
        <p:nvSpPr>
          <p:cNvPr id="23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sp>
        <p:nvSpPr>
          <p:cNvPr id="24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28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10503971" y="242943"/>
            <a:ext cx="1442459" cy="3315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Введите заголовок</a:t>
            </a:r>
            <a:endParaRPr lang="en-US"/>
          </a:p>
        </p:txBody>
      </p:sp>
      <p:sp>
        <p:nvSpPr>
          <p:cNvPr id="5" name="Rectangle 6"/>
          <p:cNvSpPr/>
          <p:nvPr userDrawn="1"/>
        </p:nvSpPr>
        <p:spPr bwMode="auto">
          <a:xfrm>
            <a:off x="407988" y="294902"/>
            <a:ext cx="726141" cy="6553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defRPr/>
            </a:pPr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6" name="Rectangle 7"/>
          <p:cNvSpPr/>
          <p:nvPr userDrawn="1"/>
        </p:nvSpPr>
        <p:spPr bwMode="auto">
          <a:xfrm>
            <a:off x="407988" y="905400"/>
            <a:ext cx="726141" cy="65530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defRPr/>
            </a:pPr>
            <a:endParaRPr lang="ru-RU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Титульный с фото и визо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rcRect t="-1"/>
          <a:stretch/>
        </p:blipFill>
        <p:spPr bwMode="auto">
          <a:xfrm>
            <a:off x="-6368" y="761"/>
            <a:ext cx="9939600" cy="48572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 bwMode="auto">
          <a:xfrm>
            <a:off x="5086561" y="3469021"/>
            <a:ext cx="6335712" cy="873254"/>
          </a:xfrm>
        </p:spPr>
        <p:txBody>
          <a:bodyPr tIns="0" anchor="t">
            <a:noAutofit/>
          </a:bodyPr>
          <a:lstStyle>
            <a:lvl1pPr>
              <a:lnSpc>
                <a:spcPct val="80000"/>
              </a:lnSpc>
              <a:defRPr lang="ru-RU" sz="3200" b="0" i="0" u="none" strike="noStrike" cap="all" spc="0">
                <a:ln>
                  <a:noFill/>
                </a:ln>
                <a:solidFill>
                  <a:srgbClr val="7E7E7E"/>
                </a:solidFill>
                <a:latin typeface="GPN_DIN Condensed Bold"/>
                <a:ea typeface="GPN_DIN Condensed Bold"/>
                <a:cs typeface="+mj-cs"/>
              </a:defRPr>
            </a:lvl1pPr>
          </a:lstStyle>
          <a:p>
            <a:pPr>
              <a:defRPr/>
            </a:pPr>
            <a:r>
              <a:rPr lang="ru-RU"/>
              <a:t>ШАБЛОН</a:t>
            </a:r>
            <a:br>
              <a:rPr lang="ru-RU"/>
            </a:br>
            <a:r>
              <a:rPr lang="ru-RU"/>
              <a:t>ПРЕЗЕНТАЦИИ</a:t>
            </a:r>
            <a:endParaRPr/>
          </a:p>
        </p:txBody>
      </p:sp>
      <p:sp>
        <p:nvSpPr>
          <p:cNvPr id="45" name="Подзаголовок 2"/>
          <p:cNvSpPr>
            <a:spLocks noGrp="1"/>
          </p:cNvSpPr>
          <p:nvPr>
            <p:ph type="subTitle" idx="1" hasCustomPrompt="1"/>
          </p:nvPr>
        </p:nvSpPr>
        <p:spPr bwMode="auto">
          <a:xfrm>
            <a:off x="256510" y="6213849"/>
            <a:ext cx="3459560" cy="108000"/>
          </a:xfrm>
        </p:spPr>
        <p:txBody>
          <a:bodyPr anchor="t" anchorCtr="0">
            <a:noAutofit/>
          </a:bodyPr>
          <a:lstStyle>
            <a:lvl1pPr marL="0" indent="0" algn="l">
              <a:spcBef>
                <a:spcPts val="450"/>
              </a:spcBef>
              <a:spcAft>
                <a:spcPts val="0"/>
              </a:spcAft>
              <a:buNone/>
              <a:defRPr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ДАТА</a:t>
            </a:r>
            <a:endParaRPr/>
          </a:p>
        </p:txBody>
      </p:sp>
      <p:sp>
        <p:nvSpPr>
          <p:cNvPr id="46" name="Text Placeholder 5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286656" y="5760621"/>
            <a:ext cx="3459568" cy="108000"/>
          </a:xfrm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450"/>
              </a:spcBef>
              <a:defRPr/>
            </a:pPr>
            <a:r>
              <a:rPr lang="en-US"/>
              <a:t>PETROV.PP@GAZPROM-NEFT.RU</a:t>
            </a:r>
            <a:endParaRPr lang="ru-RU"/>
          </a:p>
        </p:txBody>
      </p:sp>
      <p:sp>
        <p:nvSpPr>
          <p:cNvPr id="47" name="Text Placeholder 5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286656" y="5590538"/>
            <a:ext cx="3459568" cy="108000"/>
          </a:xfrm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450"/>
              </a:spcBef>
              <a:defRPr/>
            </a:pPr>
            <a:r>
              <a:rPr lang="ru-RU"/>
              <a:t>П.П. ПЕТРОВ</a:t>
            </a:r>
            <a:endParaRPr/>
          </a:p>
        </p:txBody>
      </p:sp>
      <p:sp>
        <p:nvSpPr>
          <p:cNvPr id="48" name="Text Placeholder 5"/>
          <p:cNvSpPr>
            <a:spLocks noGrp="1"/>
          </p:cNvSpPr>
          <p:nvPr>
            <p:ph type="body" sz="quarter" idx="12" hasCustomPrompt="1"/>
          </p:nvPr>
        </p:nvSpPr>
        <p:spPr bwMode="auto">
          <a:xfrm>
            <a:off x="286656" y="5201002"/>
            <a:ext cx="3459568" cy="108000"/>
          </a:xfrm>
        </p:spPr>
        <p:txBody>
          <a:bodyPr vert="horz" lIns="0" tIns="0" rIns="0" bIns="0" rtlCol="0" anchor="t" anchorCtr="0">
            <a:noAutofit/>
          </a:bodyPr>
          <a:lstStyle>
            <a:lvl1pPr marL="0" indent="64293">
              <a:buNone/>
              <a:defRPr lang="en-US" sz="900" b="0" i="0" cap="none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  <a:lvl2pPr>
              <a:defRPr lang="en-US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450"/>
              </a:spcBef>
              <a:defRPr/>
            </a:pPr>
            <a:r>
              <a:rPr lang="ru-RU"/>
              <a:t>НАЗВАНИЕ СТРУКТУРНОГО ПОДРАЗДЕЛЕНИЯ</a:t>
            </a:r>
            <a:endParaRPr/>
          </a:p>
        </p:txBody>
      </p:sp>
      <p:sp>
        <p:nvSpPr>
          <p:cNvPr id="49" name="Text Placeholder 36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256114" y="6380539"/>
            <a:ext cx="3459956" cy="108001"/>
          </a:xfrm>
        </p:spPr>
        <p:txBody>
          <a:bodyPr/>
          <a:lstStyle>
            <a:lvl1pPr marL="0" indent="0">
              <a:buNone/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ВЕРСИЯ</a:t>
            </a:r>
            <a:endParaRPr/>
          </a:p>
        </p:txBody>
      </p:sp>
      <p:cxnSp>
        <p:nvCxnSpPr>
          <p:cNvPr id="50" name="Straight Connector 8"/>
          <p:cNvCxnSpPr>
            <a:cxnSpLocks/>
          </p:cNvCxnSpPr>
          <p:nvPr userDrawn="1"/>
        </p:nvCxnSpPr>
        <p:spPr bwMode="auto">
          <a:xfrm>
            <a:off x="5101805" y="6324637"/>
            <a:ext cx="1785938" cy="0"/>
          </a:xfrm>
          <a:prstGeom prst="line">
            <a:avLst/>
          </a:prstGeom>
          <a:ln w="12700">
            <a:solidFill>
              <a:srgbClr val="7E7E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Placeholder 36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5101805" y="5174964"/>
            <a:ext cx="2718197" cy="113943"/>
          </a:xfrm>
        </p:spPr>
        <p:txBody>
          <a:bodyPr/>
          <a:lstStyle>
            <a:lvl1pPr>
              <a:lnSpc>
                <a:spcPct val="100000"/>
              </a:lnSpc>
              <a:spcBef>
                <a:spcPts val="225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УТВЕРЖДАЮ:</a:t>
            </a:r>
            <a:endParaRPr/>
          </a:p>
        </p:txBody>
      </p:sp>
      <p:sp>
        <p:nvSpPr>
          <p:cNvPr id="52" name="Text Placeholder 36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5101805" y="6360442"/>
            <a:ext cx="2718197" cy="107998"/>
          </a:xfrm>
        </p:spPr>
        <p:txBody>
          <a:bodyPr/>
          <a:lstStyle>
            <a:lvl1pPr>
              <a:lnSpc>
                <a:spcPct val="100000"/>
              </a:lnSpc>
              <a:spcBef>
                <a:spcPts val="225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И.И. ИВАНОВ</a:t>
            </a:r>
            <a:endParaRPr/>
          </a:p>
        </p:txBody>
      </p:sp>
      <p:sp>
        <p:nvSpPr>
          <p:cNvPr id="53" name="Text Placeholder 36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5101805" y="5329451"/>
            <a:ext cx="2718197" cy="11394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ДОЛЖНОСТЬ</a:t>
            </a:r>
            <a:endParaRPr/>
          </a:p>
        </p:txBody>
      </p:sp>
      <p:sp>
        <p:nvSpPr>
          <p:cNvPr id="54" name="Text Placeholder 36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5101805" y="5487988"/>
            <a:ext cx="2718197" cy="11394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ru-RU" sz="900" b="0" i="0" cap="none"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В ДВЕ СТРОКИ</a:t>
            </a:r>
            <a:endParaRPr/>
          </a:p>
        </p:txBody>
      </p:sp>
      <p:pic>
        <p:nvPicPr>
          <p:cNvPr id="59" name="Рисунок 50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0199819" y="5722601"/>
            <a:ext cx="1893991" cy="10385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Пусто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устой слайд Заголовок 1 строк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</a:rPr>
              <a:t>ГАЗПРОМ НЕФТЬ   </a:t>
            </a:r>
            <a:fld id="{D58DDE06-DF15-0A4F-A85A-4EB38848D8EB}" type="slidenum">
              <a:rPr lang="ru-RU"/>
              <a:t>‹#›</a:t>
            </a:fld>
            <a:endParaRPr lang="ru-RU"/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 algn="l" defTabSz="914400">
              <a:lnSpc>
                <a:spcPct val="80000"/>
              </a:lnSpc>
              <a:spcBef>
                <a:spcPts val="0"/>
              </a:spcBef>
              <a:buNone/>
              <a:defRPr lang="ru-RU" sz="2400" b="0" i="0" cap="all">
                <a:solidFill>
                  <a:srgbClr val="7E7E7E"/>
                </a:solidFill>
                <a:latin typeface="GPN_DIN Condensed Bold"/>
                <a:ea typeface="GPN_DIN Condensed Bold"/>
                <a:cs typeface="+mj-cs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endParaRPr/>
          </a:p>
        </p:txBody>
      </p:sp>
      <p:sp>
        <p:nvSpPr>
          <p:cNvPr id="17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18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устой слайд Заголовок 2 строк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>
              <a:defRPr/>
            </a:pPr>
            <a:r>
              <a:rPr lang="ru-RU">
                <a:solidFill>
                  <a:schemeClr val="bg1">
                    <a:lumMod val="50000"/>
                  </a:schemeClr>
                </a:solidFill>
              </a:rPr>
              <a:t>ГАЗПРОМ НЕФТЬ   </a:t>
            </a:r>
            <a:fld id="{D58DDE06-DF15-0A4F-A85A-4EB38848D8EB}" type="slidenum">
              <a:rPr lang="ru-RU"/>
              <a:t>‹#›</a:t>
            </a:fld>
            <a:endParaRPr lang="ru-RU"/>
          </a:p>
        </p:txBody>
      </p:sp>
      <p:sp>
        <p:nvSpPr>
          <p:cNvPr id="17" name="Текст 6"/>
          <p:cNvSpPr>
            <a:spLocks noGrp="1"/>
          </p:cNvSpPr>
          <p:nvPr>
            <p:ph type="body" sz="quarter" idx="35" hasCustomPrompt="1"/>
          </p:nvPr>
        </p:nvSpPr>
        <p:spPr bwMode="auto">
          <a:xfrm>
            <a:off x="240777" y="6400222"/>
            <a:ext cx="5724524" cy="204787"/>
          </a:xfrm>
          <a:prstGeom prst="rect">
            <a:avLst/>
          </a:prstGeom>
        </p:spPr>
        <p:txBody>
          <a:bodyPr/>
          <a:lstStyle>
            <a:lvl1pPr>
              <a:defRPr lang="ru-RU" sz="800" b="0" i="0" cap="none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Нижний колонтитул</a:t>
            </a:r>
            <a:endParaRPr/>
          </a:p>
        </p:txBody>
      </p:sp>
      <p:sp>
        <p:nvSpPr>
          <p:cNvPr id="18" name="Текст 12"/>
          <p:cNvSpPr>
            <a:spLocks noGrp="1"/>
          </p:cNvSpPr>
          <p:nvPr>
            <p:ph type="body" sz="quarter" idx="36" hasCustomPrompt="1"/>
          </p:nvPr>
        </p:nvSpPr>
        <p:spPr bwMode="auto">
          <a:xfrm>
            <a:off x="9083675" y="283135"/>
            <a:ext cx="2862755" cy="69793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1200" b="0" i="0">
                <a:solidFill>
                  <a:schemeClr val="bg1">
                    <a:lumMod val="50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lvl="0" algn="r" defTabSz="914400">
              <a:defRPr/>
            </a:pPr>
            <a:r>
              <a:rPr lang="ru-RU"/>
              <a:t>НАВИГАЦИЯ СЛАЙДА</a:t>
            </a:r>
            <a:endParaRPr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41420" y="286257"/>
            <a:ext cx="8699380" cy="694818"/>
          </a:xfrm>
        </p:spPr>
        <p:txBody>
          <a:bodyPr wrap="square"/>
          <a:lstStyle>
            <a:lvl1pPr>
              <a:defRPr sz="2400" b="0" i="0">
                <a:solidFill>
                  <a:srgbClr val="7E7E7E"/>
                </a:solidFill>
                <a:latin typeface="GPN_DIN Condensed Bold"/>
                <a:ea typeface="GPN_DIN Condensed Bold"/>
              </a:defRPr>
            </a:lvl1pPr>
          </a:lstStyle>
          <a:p>
            <a:pPr>
              <a:defRPr/>
            </a:pPr>
            <a:r>
              <a:rPr lang="ru-RU"/>
              <a:t>Заголовок СЛАЙДА</a:t>
            </a:r>
            <a:br>
              <a:rPr lang="ru-RU"/>
            </a:br>
            <a:r>
              <a:rPr lang="ru-RU"/>
              <a:t>в 2 строки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Титульный с кластерами и визо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Полилиния: фигура 2"/>
          <p:cNvSpPr/>
          <p:nvPr userDrawn="1"/>
        </p:nvSpPr>
        <p:spPr bwMode="auto">
          <a:xfrm>
            <a:off x="0" y="0"/>
            <a:ext cx="12192000" cy="623443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 extrusionOk="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65907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Заголовок 96"/>
          <p:cNvSpPr>
            <a:spLocks noGrp="1"/>
          </p:cNvSpPr>
          <p:nvPr>
            <p:ph type="title" hasCustomPrompt="1"/>
          </p:nvPr>
        </p:nvSpPr>
        <p:spPr bwMode="auto">
          <a:xfrm>
            <a:off x="341764" y="3054007"/>
            <a:ext cx="7487786" cy="55143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>
              <a:lnSpc>
                <a:spcPts val="4320"/>
              </a:lnSpc>
              <a:defRPr sz="36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ТЕМА ПРЕЗЕНТАЦИИ </a:t>
            </a:r>
            <a:endParaRPr/>
          </a:p>
        </p:txBody>
      </p:sp>
      <p:grpSp>
        <p:nvGrpSpPr>
          <p:cNvPr id="27" name="Группа 26"/>
          <p:cNvGrpSpPr/>
          <p:nvPr userDrawn="1"/>
        </p:nvGrpSpPr>
        <p:grpSpPr bwMode="auto">
          <a:xfrm>
            <a:off x="185032" y="205103"/>
            <a:ext cx="2262511" cy="213042"/>
            <a:chOff x="185032" y="205103"/>
            <a:chExt cx="2262511" cy="213042"/>
          </a:xfrm>
        </p:grpSpPr>
        <p:grpSp>
          <p:nvGrpSpPr>
            <p:cNvPr id="28" name="Рисунок 4"/>
            <p:cNvGrpSpPr/>
            <p:nvPr/>
          </p:nvGrpSpPr>
          <p:grpSpPr bwMode="auto">
            <a:xfrm>
              <a:off x="553719" y="205103"/>
              <a:ext cx="1893824" cy="106806"/>
              <a:chOff x="553719" y="205103"/>
              <a:chExt cx="1893824" cy="106806"/>
            </a:xfrm>
            <a:solidFill>
              <a:srgbClr val="FFFFFF"/>
            </a:solidFill>
          </p:grpSpPr>
          <p:sp>
            <p:nvSpPr>
              <p:cNvPr id="85" name="Полилиния: фигура 70"/>
              <p:cNvSpPr/>
              <p:nvPr/>
            </p:nvSpPr>
            <p:spPr bwMode="auto">
              <a:xfrm>
                <a:off x="553719" y="207390"/>
                <a:ext cx="106299" cy="87375"/>
              </a:xfrm>
              <a:custGeom>
                <a:avLst/>
                <a:gdLst>
                  <a:gd name="connsiteX0" fmla="*/ 0 w 106299"/>
                  <a:gd name="connsiteY0" fmla="*/ 0 h 87375"/>
                  <a:gd name="connsiteX1" fmla="*/ 106299 w 106299"/>
                  <a:gd name="connsiteY1" fmla="*/ 0 h 87375"/>
                  <a:gd name="connsiteX2" fmla="*/ 106299 w 106299"/>
                  <a:gd name="connsiteY2" fmla="*/ 87376 h 87375"/>
                  <a:gd name="connsiteX3" fmla="*/ 72517 w 106299"/>
                  <a:gd name="connsiteY3" fmla="*/ 87376 h 87375"/>
                  <a:gd name="connsiteX4" fmla="*/ 72517 w 106299"/>
                  <a:gd name="connsiteY4" fmla="*/ 21844 h 87375"/>
                  <a:gd name="connsiteX5" fmla="*/ 33909 w 106299"/>
                  <a:gd name="connsiteY5" fmla="*/ 21844 h 87375"/>
                  <a:gd name="connsiteX6" fmla="*/ 33909 w 106299"/>
                  <a:gd name="connsiteY6" fmla="*/ 87376 h 87375"/>
                  <a:gd name="connsiteX7" fmla="*/ 127 w 106299"/>
                  <a:gd name="connsiteY7" fmla="*/ 87376 h 87375"/>
                  <a:gd name="connsiteX8" fmla="*/ 127 w 106299"/>
                  <a:gd name="connsiteY8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299" h="87375" extrusionOk="0">
                    <a:moveTo>
                      <a:pt x="0" y="0"/>
                    </a:moveTo>
                    <a:lnTo>
                      <a:pt x="106299" y="0"/>
                    </a:lnTo>
                    <a:lnTo>
                      <a:pt x="106299" y="87376"/>
                    </a:lnTo>
                    <a:lnTo>
                      <a:pt x="72517" y="87376"/>
                    </a:lnTo>
                    <a:lnTo>
                      <a:pt x="72517" y="21844"/>
                    </a:lnTo>
                    <a:lnTo>
                      <a:pt x="33909" y="21844"/>
                    </a:lnTo>
                    <a:lnTo>
                      <a:pt x="33909" y="87376"/>
                    </a:lnTo>
                    <a:lnTo>
                      <a:pt x="127" y="87376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" name="Полилиния: фигура 71"/>
              <p:cNvSpPr/>
              <p:nvPr/>
            </p:nvSpPr>
            <p:spPr bwMode="auto">
              <a:xfrm>
                <a:off x="679194" y="207390"/>
                <a:ext cx="104012" cy="87502"/>
              </a:xfrm>
              <a:custGeom>
                <a:avLst/>
                <a:gdLst>
                  <a:gd name="connsiteX0" fmla="*/ 0 w 104012"/>
                  <a:gd name="connsiteY0" fmla="*/ 0 h 87502"/>
                  <a:gd name="connsiteX1" fmla="*/ 65405 w 104012"/>
                  <a:gd name="connsiteY1" fmla="*/ 0 h 87502"/>
                  <a:gd name="connsiteX2" fmla="*/ 104013 w 104012"/>
                  <a:gd name="connsiteY2" fmla="*/ 28321 h 87502"/>
                  <a:gd name="connsiteX3" fmla="*/ 65405 w 104012"/>
                  <a:gd name="connsiteY3" fmla="*/ 56769 h 87502"/>
                  <a:gd name="connsiteX4" fmla="*/ 33909 w 104012"/>
                  <a:gd name="connsiteY4" fmla="*/ 56769 h 87502"/>
                  <a:gd name="connsiteX5" fmla="*/ 33909 w 104012"/>
                  <a:gd name="connsiteY5" fmla="*/ 87503 h 87502"/>
                  <a:gd name="connsiteX6" fmla="*/ 127 w 104012"/>
                  <a:gd name="connsiteY6" fmla="*/ 87503 h 87502"/>
                  <a:gd name="connsiteX7" fmla="*/ 127 w 104012"/>
                  <a:gd name="connsiteY7" fmla="*/ 127 h 87502"/>
                  <a:gd name="connsiteX8" fmla="*/ 33782 w 104012"/>
                  <a:gd name="connsiteY8" fmla="*/ 18796 h 87502"/>
                  <a:gd name="connsiteX9" fmla="*/ 33782 w 104012"/>
                  <a:gd name="connsiteY9" fmla="*/ 37719 h 87502"/>
                  <a:gd name="connsiteX10" fmla="*/ 52324 w 104012"/>
                  <a:gd name="connsiteY10" fmla="*/ 37719 h 87502"/>
                  <a:gd name="connsiteX11" fmla="*/ 67056 w 104012"/>
                  <a:gd name="connsiteY11" fmla="*/ 28194 h 87502"/>
                  <a:gd name="connsiteX12" fmla="*/ 52324 w 104012"/>
                  <a:gd name="connsiteY12" fmla="*/ 18796 h 87502"/>
                  <a:gd name="connsiteX13" fmla="*/ 33782 w 104012"/>
                  <a:gd name="connsiteY13" fmla="*/ 18796 h 87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012" h="87502" extrusionOk="0">
                    <a:moveTo>
                      <a:pt x="0" y="0"/>
                    </a:moveTo>
                    <a:lnTo>
                      <a:pt x="65405" y="0"/>
                    </a:lnTo>
                    <a:cubicBezTo>
                      <a:pt x="90424" y="0"/>
                      <a:pt x="104013" y="10541"/>
                      <a:pt x="104013" y="28321"/>
                    </a:cubicBezTo>
                    <a:cubicBezTo>
                      <a:pt x="104013" y="46101"/>
                      <a:pt x="90424" y="56769"/>
                      <a:pt x="65405" y="56769"/>
                    </a:cubicBezTo>
                    <a:lnTo>
                      <a:pt x="33909" y="56769"/>
                    </a:lnTo>
                    <a:lnTo>
                      <a:pt x="33909" y="87503"/>
                    </a:lnTo>
                    <a:lnTo>
                      <a:pt x="127" y="87503"/>
                    </a:lnTo>
                    <a:lnTo>
                      <a:pt x="127" y="127"/>
                    </a:lnTo>
                    <a:close/>
                    <a:moveTo>
                      <a:pt x="33782" y="18796"/>
                    </a:moveTo>
                    <a:lnTo>
                      <a:pt x="33782" y="37719"/>
                    </a:lnTo>
                    <a:lnTo>
                      <a:pt x="52324" y="37719"/>
                    </a:lnTo>
                    <a:cubicBezTo>
                      <a:pt x="62484" y="37719"/>
                      <a:pt x="67056" y="35814"/>
                      <a:pt x="67056" y="28194"/>
                    </a:cubicBezTo>
                    <a:cubicBezTo>
                      <a:pt x="67056" y="20574"/>
                      <a:pt x="62484" y="18796"/>
                      <a:pt x="52324" y="18796"/>
                    </a:cubicBezTo>
                    <a:lnTo>
                      <a:pt x="33782" y="18796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7" name="Полилиния: фигура 72"/>
              <p:cNvSpPr/>
              <p:nvPr/>
            </p:nvSpPr>
            <p:spPr bwMode="auto">
              <a:xfrm>
                <a:off x="789812" y="205103"/>
                <a:ext cx="117348" cy="92202"/>
              </a:xfrm>
              <a:custGeom>
                <a:avLst/>
                <a:gdLst>
                  <a:gd name="connsiteX0" fmla="*/ 58674 w 117348"/>
                  <a:gd name="connsiteY0" fmla="*/ 0 h 92202"/>
                  <a:gd name="connsiteX1" fmla="*/ 117348 w 117348"/>
                  <a:gd name="connsiteY1" fmla="*/ 45974 h 92202"/>
                  <a:gd name="connsiteX2" fmla="*/ 58674 w 117348"/>
                  <a:gd name="connsiteY2" fmla="*/ 92202 h 92202"/>
                  <a:gd name="connsiteX3" fmla="*/ 0 w 117348"/>
                  <a:gd name="connsiteY3" fmla="*/ 45974 h 92202"/>
                  <a:gd name="connsiteX4" fmla="*/ 58674 w 117348"/>
                  <a:gd name="connsiteY4" fmla="*/ 0 h 92202"/>
                  <a:gd name="connsiteX5" fmla="*/ 58674 w 117348"/>
                  <a:gd name="connsiteY5" fmla="*/ 69469 h 92202"/>
                  <a:gd name="connsiteX6" fmla="*/ 81026 w 117348"/>
                  <a:gd name="connsiteY6" fmla="*/ 45974 h 92202"/>
                  <a:gd name="connsiteX7" fmla="*/ 58674 w 117348"/>
                  <a:gd name="connsiteY7" fmla="*/ 22352 h 92202"/>
                  <a:gd name="connsiteX8" fmla="*/ 36322 w 117348"/>
                  <a:gd name="connsiteY8" fmla="*/ 45974 h 92202"/>
                  <a:gd name="connsiteX9" fmla="*/ 58674 w 117348"/>
                  <a:gd name="connsiteY9" fmla="*/ 69469 h 9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348" h="92202" extrusionOk="0">
                    <a:moveTo>
                      <a:pt x="58674" y="0"/>
                    </a:moveTo>
                    <a:cubicBezTo>
                      <a:pt x="97663" y="0"/>
                      <a:pt x="117348" y="15748"/>
                      <a:pt x="117348" y="45974"/>
                    </a:cubicBezTo>
                    <a:cubicBezTo>
                      <a:pt x="117348" y="76200"/>
                      <a:pt x="97663" y="92202"/>
                      <a:pt x="58674" y="92202"/>
                    </a:cubicBezTo>
                    <a:cubicBezTo>
                      <a:pt x="19685" y="92202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lose/>
                    <a:moveTo>
                      <a:pt x="58674" y="69469"/>
                    </a:moveTo>
                    <a:cubicBezTo>
                      <a:pt x="73279" y="69469"/>
                      <a:pt x="81026" y="61341"/>
                      <a:pt x="81026" y="45974"/>
                    </a:cubicBezTo>
                    <a:cubicBezTo>
                      <a:pt x="81026" y="30607"/>
                      <a:pt x="73152" y="22352"/>
                      <a:pt x="58674" y="22352"/>
                    </a:cubicBezTo>
                    <a:cubicBezTo>
                      <a:pt x="44196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8" name="Полилиния: фигура 73"/>
              <p:cNvSpPr/>
              <p:nvPr/>
            </p:nvSpPr>
            <p:spPr bwMode="auto">
              <a:xfrm>
                <a:off x="921258" y="207390"/>
                <a:ext cx="106552" cy="87375"/>
              </a:xfrm>
              <a:custGeom>
                <a:avLst/>
                <a:gdLst>
                  <a:gd name="connsiteX0" fmla="*/ 74549 w 106552"/>
                  <a:gd name="connsiteY0" fmla="*/ 87376 h 87375"/>
                  <a:gd name="connsiteX1" fmla="*/ 74549 w 106552"/>
                  <a:gd name="connsiteY1" fmla="*/ 35433 h 87375"/>
                  <a:gd name="connsiteX2" fmla="*/ 37846 w 106552"/>
                  <a:gd name="connsiteY2" fmla="*/ 87376 h 87375"/>
                  <a:gd name="connsiteX3" fmla="*/ 0 w 106552"/>
                  <a:gd name="connsiteY3" fmla="*/ 87376 h 87375"/>
                  <a:gd name="connsiteX4" fmla="*/ 0 w 106552"/>
                  <a:gd name="connsiteY4" fmla="*/ 0 h 87375"/>
                  <a:gd name="connsiteX5" fmla="*/ 32766 w 106552"/>
                  <a:gd name="connsiteY5" fmla="*/ 0 h 87375"/>
                  <a:gd name="connsiteX6" fmla="*/ 32766 w 106552"/>
                  <a:gd name="connsiteY6" fmla="*/ 50292 h 87375"/>
                  <a:gd name="connsiteX7" fmla="*/ 68326 w 106552"/>
                  <a:gd name="connsiteY7" fmla="*/ 0 h 87375"/>
                  <a:gd name="connsiteX8" fmla="*/ 106553 w 106552"/>
                  <a:gd name="connsiteY8" fmla="*/ 0 h 87375"/>
                  <a:gd name="connsiteX9" fmla="*/ 106553 w 106552"/>
                  <a:gd name="connsiteY9" fmla="*/ 87376 h 87375"/>
                  <a:gd name="connsiteX10" fmla="*/ 74676 w 106552"/>
                  <a:gd name="connsiteY10" fmla="*/ 87376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6552" h="87375" extrusionOk="0">
                    <a:moveTo>
                      <a:pt x="74549" y="87376"/>
                    </a:moveTo>
                    <a:lnTo>
                      <a:pt x="74549" y="35433"/>
                    </a:lnTo>
                    <a:lnTo>
                      <a:pt x="37846" y="87376"/>
                    </a:lnTo>
                    <a:lnTo>
                      <a:pt x="0" y="87376"/>
                    </a:lnTo>
                    <a:lnTo>
                      <a:pt x="0" y="0"/>
                    </a:lnTo>
                    <a:lnTo>
                      <a:pt x="32766" y="0"/>
                    </a:lnTo>
                    <a:lnTo>
                      <a:pt x="32766" y="50292"/>
                    </a:lnTo>
                    <a:lnTo>
                      <a:pt x="68326" y="0"/>
                    </a:lnTo>
                    <a:lnTo>
                      <a:pt x="106553" y="0"/>
                    </a:lnTo>
                    <a:lnTo>
                      <a:pt x="106553" y="87376"/>
                    </a:lnTo>
                    <a:lnTo>
                      <a:pt x="74676" y="87376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9" name="Полилиния: фигура 74"/>
              <p:cNvSpPr/>
              <p:nvPr/>
            </p:nvSpPr>
            <p:spPr bwMode="auto">
              <a:xfrm>
                <a:off x="1040764" y="207263"/>
                <a:ext cx="107696" cy="89408"/>
              </a:xfrm>
              <a:custGeom>
                <a:avLst/>
                <a:gdLst>
                  <a:gd name="connsiteX0" fmla="*/ 35052 w 107696"/>
                  <a:gd name="connsiteY0" fmla="*/ 58547 h 89408"/>
                  <a:gd name="connsiteX1" fmla="*/ 54356 w 107696"/>
                  <a:gd name="connsiteY1" fmla="*/ 67310 h 89408"/>
                  <a:gd name="connsiteX2" fmla="*/ 71628 w 107696"/>
                  <a:gd name="connsiteY2" fmla="*/ 59690 h 89408"/>
                  <a:gd name="connsiteX3" fmla="*/ 55499 w 107696"/>
                  <a:gd name="connsiteY3" fmla="*/ 52324 h 89408"/>
                  <a:gd name="connsiteX4" fmla="*/ 39624 w 107696"/>
                  <a:gd name="connsiteY4" fmla="*/ 52324 h 89408"/>
                  <a:gd name="connsiteX5" fmla="*/ 39624 w 107696"/>
                  <a:gd name="connsiteY5" fmla="*/ 32258 h 89408"/>
                  <a:gd name="connsiteX6" fmla="*/ 54102 w 107696"/>
                  <a:gd name="connsiteY6" fmla="*/ 32258 h 89408"/>
                  <a:gd name="connsiteX7" fmla="*/ 69342 w 107696"/>
                  <a:gd name="connsiteY7" fmla="*/ 26670 h 89408"/>
                  <a:gd name="connsiteX8" fmla="*/ 53594 w 107696"/>
                  <a:gd name="connsiteY8" fmla="*/ 20193 h 89408"/>
                  <a:gd name="connsiteX9" fmla="*/ 40005 w 107696"/>
                  <a:gd name="connsiteY9" fmla="*/ 24765 h 89408"/>
                  <a:gd name="connsiteX10" fmla="*/ 3175 w 107696"/>
                  <a:gd name="connsiteY10" fmla="*/ 24765 h 89408"/>
                  <a:gd name="connsiteX11" fmla="*/ 53086 w 107696"/>
                  <a:gd name="connsiteY11" fmla="*/ 0 h 89408"/>
                  <a:gd name="connsiteX12" fmla="*/ 105156 w 107696"/>
                  <a:gd name="connsiteY12" fmla="*/ 23749 h 89408"/>
                  <a:gd name="connsiteX13" fmla="*/ 90297 w 107696"/>
                  <a:gd name="connsiteY13" fmla="*/ 41021 h 89408"/>
                  <a:gd name="connsiteX14" fmla="*/ 107696 w 107696"/>
                  <a:gd name="connsiteY14" fmla="*/ 60833 h 89408"/>
                  <a:gd name="connsiteX15" fmla="*/ 54737 w 107696"/>
                  <a:gd name="connsiteY15" fmla="*/ 89408 h 89408"/>
                  <a:gd name="connsiteX16" fmla="*/ 0 w 107696"/>
                  <a:gd name="connsiteY16" fmla="*/ 58420 h 89408"/>
                  <a:gd name="connsiteX17" fmla="*/ 35052 w 107696"/>
                  <a:gd name="connsiteY17" fmla="*/ 58420 h 8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7696" h="89408" extrusionOk="0">
                    <a:moveTo>
                      <a:pt x="35052" y="58547"/>
                    </a:moveTo>
                    <a:cubicBezTo>
                      <a:pt x="36830" y="64643"/>
                      <a:pt x="43053" y="67310"/>
                      <a:pt x="54356" y="67310"/>
                    </a:cubicBezTo>
                    <a:cubicBezTo>
                      <a:pt x="65659" y="67310"/>
                      <a:pt x="71628" y="65024"/>
                      <a:pt x="71628" y="59690"/>
                    </a:cubicBezTo>
                    <a:cubicBezTo>
                      <a:pt x="71628" y="53848"/>
                      <a:pt x="66548" y="52324"/>
                      <a:pt x="55499" y="52324"/>
                    </a:cubicBezTo>
                    <a:lnTo>
                      <a:pt x="39624" y="52324"/>
                    </a:lnTo>
                    <a:lnTo>
                      <a:pt x="39624" y="32258"/>
                    </a:lnTo>
                    <a:lnTo>
                      <a:pt x="54102" y="32258"/>
                    </a:lnTo>
                    <a:cubicBezTo>
                      <a:pt x="64262" y="32258"/>
                      <a:pt x="69342" y="31623"/>
                      <a:pt x="69342" y="26670"/>
                    </a:cubicBezTo>
                    <a:cubicBezTo>
                      <a:pt x="69342" y="22352"/>
                      <a:pt x="64008" y="20193"/>
                      <a:pt x="53594" y="20193"/>
                    </a:cubicBezTo>
                    <a:cubicBezTo>
                      <a:pt x="45466" y="20193"/>
                      <a:pt x="40894" y="21463"/>
                      <a:pt x="40005" y="24765"/>
                    </a:cubicBezTo>
                    <a:lnTo>
                      <a:pt x="3175" y="24765"/>
                    </a:lnTo>
                    <a:cubicBezTo>
                      <a:pt x="4445" y="7112"/>
                      <a:pt x="20574" y="0"/>
                      <a:pt x="53086" y="0"/>
                    </a:cubicBezTo>
                    <a:cubicBezTo>
                      <a:pt x="88392" y="0"/>
                      <a:pt x="105156" y="6858"/>
                      <a:pt x="105156" y="23749"/>
                    </a:cubicBezTo>
                    <a:cubicBezTo>
                      <a:pt x="105156" y="33147"/>
                      <a:pt x="100076" y="38989"/>
                      <a:pt x="90297" y="41021"/>
                    </a:cubicBezTo>
                    <a:cubicBezTo>
                      <a:pt x="101981" y="43307"/>
                      <a:pt x="107696" y="49911"/>
                      <a:pt x="107696" y="60833"/>
                    </a:cubicBezTo>
                    <a:cubicBezTo>
                      <a:pt x="107696" y="80264"/>
                      <a:pt x="90297" y="89408"/>
                      <a:pt x="54737" y="89408"/>
                    </a:cubicBezTo>
                    <a:cubicBezTo>
                      <a:pt x="19177" y="89408"/>
                      <a:pt x="889" y="80772"/>
                      <a:pt x="0" y="58420"/>
                    </a:cubicBezTo>
                    <a:lnTo>
                      <a:pt x="35052" y="5842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0" name="Полилиния: фигура 75"/>
              <p:cNvSpPr/>
              <p:nvPr/>
            </p:nvSpPr>
            <p:spPr bwMode="auto">
              <a:xfrm>
                <a:off x="1162685" y="207390"/>
                <a:ext cx="107314" cy="87375"/>
              </a:xfrm>
              <a:custGeom>
                <a:avLst/>
                <a:gdLst>
                  <a:gd name="connsiteX0" fmla="*/ 103759 w 107314"/>
                  <a:gd name="connsiteY0" fmla="*/ 21717 h 87375"/>
                  <a:gd name="connsiteX1" fmla="*/ 92202 w 107314"/>
                  <a:gd name="connsiteY1" fmla="*/ 40894 h 87375"/>
                  <a:gd name="connsiteX2" fmla="*/ 107315 w 107314"/>
                  <a:gd name="connsiteY2" fmla="*/ 62484 h 87375"/>
                  <a:gd name="connsiteX3" fmla="*/ 74676 w 107314"/>
                  <a:gd name="connsiteY3" fmla="*/ 87376 h 87375"/>
                  <a:gd name="connsiteX4" fmla="*/ 0 w 107314"/>
                  <a:gd name="connsiteY4" fmla="*/ 87376 h 87375"/>
                  <a:gd name="connsiteX5" fmla="*/ 0 w 107314"/>
                  <a:gd name="connsiteY5" fmla="*/ 0 h 87375"/>
                  <a:gd name="connsiteX6" fmla="*/ 70231 w 107314"/>
                  <a:gd name="connsiteY6" fmla="*/ 0 h 87375"/>
                  <a:gd name="connsiteX7" fmla="*/ 103632 w 107314"/>
                  <a:gd name="connsiteY7" fmla="*/ 21717 h 87375"/>
                  <a:gd name="connsiteX8" fmla="*/ 33909 w 107314"/>
                  <a:gd name="connsiteY8" fmla="*/ 32766 h 87375"/>
                  <a:gd name="connsiteX9" fmla="*/ 56642 w 107314"/>
                  <a:gd name="connsiteY9" fmla="*/ 32766 h 87375"/>
                  <a:gd name="connsiteX10" fmla="*/ 68453 w 107314"/>
                  <a:gd name="connsiteY10" fmla="*/ 26543 h 87375"/>
                  <a:gd name="connsiteX11" fmla="*/ 56642 w 107314"/>
                  <a:gd name="connsiteY11" fmla="*/ 20447 h 87375"/>
                  <a:gd name="connsiteX12" fmla="*/ 33909 w 107314"/>
                  <a:gd name="connsiteY12" fmla="*/ 20447 h 87375"/>
                  <a:gd name="connsiteX13" fmla="*/ 33909 w 107314"/>
                  <a:gd name="connsiteY13" fmla="*/ 32893 h 87375"/>
                  <a:gd name="connsiteX14" fmla="*/ 57912 w 107314"/>
                  <a:gd name="connsiteY14" fmla="*/ 65532 h 87375"/>
                  <a:gd name="connsiteX15" fmla="*/ 71120 w 107314"/>
                  <a:gd name="connsiteY15" fmla="*/ 58420 h 87375"/>
                  <a:gd name="connsiteX16" fmla="*/ 57912 w 107314"/>
                  <a:gd name="connsiteY16" fmla="*/ 51054 h 87375"/>
                  <a:gd name="connsiteX17" fmla="*/ 33909 w 107314"/>
                  <a:gd name="connsiteY17" fmla="*/ 51054 h 87375"/>
                  <a:gd name="connsiteX18" fmla="*/ 33909 w 107314"/>
                  <a:gd name="connsiteY18" fmla="*/ 65532 h 87375"/>
                  <a:gd name="connsiteX19" fmla="*/ 57912 w 107314"/>
                  <a:gd name="connsiteY19" fmla="*/ 65532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7314" h="87375" extrusionOk="0">
                    <a:moveTo>
                      <a:pt x="103759" y="21717"/>
                    </a:moveTo>
                    <a:cubicBezTo>
                      <a:pt x="103759" y="30226"/>
                      <a:pt x="99822" y="36830"/>
                      <a:pt x="92202" y="40894"/>
                    </a:cubicBezTo>
                    <a:cubicBezTo>
                      <a:pt x="102235" y="44196"/>
                      <a:pt x="107315" y="51435"/>
                      <a:pt x="107315" y="62484"/>
                    </a:cubicBezTo>
                    <a:cubicBezTo>
                      <a:pt x="107315" y="78994"/>
                      <a:pt x="96520" y="87376"/>
                      <a:pt x="74676" y="87376"/>
                    </a:cubicBezTo>
                    <a:lnTo>
                      <a:pt x="0" y="87376"/>
                    </a:lnTo>
                    <a:lnTo>
                      <a:pt x="0" y="0"/>
                    </a:lnTo>
                    <a:lnTo>
                      <a:pt x="70231" y="0"/>
                    </a:lnTo>
                    <a:cubicBezTo>
                      <a:pt x="92964" y="0"/>
                      <a:pt x="103632" y="5080"/>
                      <a:pt x="103632" y="21717"/>
                    </a:cubicBezTo>
                    <a:close/>
                    <a:moveTo>
                      <a:pt x="33909" y="32766"/>
                    </a:moveTo>
                    <a:lnTo>
                      <a:pt x="56642" y="32766"/>
                    </a:lnTo>
                    <a:cubicBezTo>
                      <a:pt x="64643" y="32766"/>
                      <a:pt x="68453" y="32131"/>
                      <a:pt x="68453" y="26543"/>
                    </a:cubicBezTo>
                    <a:cubicBezTo>
                      <a:pt x="68453" y="20955"/>
                      <a:pt x="64643" y="20447"/>
                      <a:pt x="56642" y="20447"/>
                    </a:cubicBezTo>
                    <a:lnTo>
                      <a:pt x="33909" y="20447"/>
                    </a:lnTo>
                    <a:lnTo>
                      <a:pt x="33909" y="32893"/>
                    </a:lnTo>
                    <a:close/>
                    <a:moveTo>
                      <a:pt x="57912" y="65532"/>
                    </a:moveTo>
                    <a:cubicBezTo>
                      <a:pt x="66802" y="65532"/>
                      <a:pt x="71120" y="64897"/>
                      <a:pt x="71120" y="58420"/>
                    </a:cubicBezTo>
                    <a:cubicBezTo>
                      <a:pt x="71120" y="51943"/>
                      <a:pt x="67056" y="51054"/>
                      <a:pt x="57912" y="51054"/>
                    </a:cubicBezTo>
                    <a:lnTo>
                      <a:pt x="33909" y="51054"/>
                    </a:lnTo>
                    <a:lnTo>
                      <a:pt x="33909" y="65532"/>
                    </a:lnTo>
                    <a:lnTo>
                      <a:pt x="57912" y="65532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1" name="Полилиния: фигура 76"/>
              <p:cNvSpPr/>
              <p:nvPr/>
            </p:nvSpPr>
            <p:spPr bwMode="auto">
              <a:xfrm>
                <a:off x="1279525" y="205103"/>
                <a:ext cx="117347" cy="92202"/>
              </a:xfrm>
              <a:custGeom>
                <a:avLst/>
                <a:gdLst>
                  <a:gd name="connsiteX0" fmla="*/ 58674 w 117347"/>
                  <a:gd name="connsiteY0" fmla="*/ 0 h 92202"/>
                  <a:gd name="connsiteX1" fmla="*/ 117348 w 117347"/>
                  <a:gd name="connsiteY1" fmla="*/ 45974 h 92202"/>
                  <a:gd name="connsiteX2" fmla="*/ 58674 w 117347"/>
                  <a:gd name="connsiteY2" fmla="*/ 92202 h 92202"/>
                  <a:gd name="connsiteX3" fmla="*/ 0 w 117347"/>
                  <a:gd name="connsiteY3" fmla="*/ 45974 h 92202"/>
                  <a:gd name="connsiteX4" fmla="*/ 58674 w 117347"/>
                  <a:gd name="connsiteY4" fmla="*/ 0 h 92202"/>
                  <a:gd name="connsiteX5" fmla="*/ 58674 w 117347"/>
                  <a:gd name="connsiteY5" fmla="*/ 69469 h 92202"/>
                  <a:gd name="connsiteX6" fmla="*/ 81026 w 117347"/>
                  <a:gd name="connsiteY6" fmla="*/ 45974 h 92202"/>
                  <a:gd name="connsiteX7" fmla="*/ 58674 w 117347"/>
                  <a:gd name="connsiteY7" fmla="*/ 22352 h 92202"/>
                  <a:gd name="connsiteX8" fmla="*/ 36322 w 117347"/>
                  <a:gd name="connsiteY8" fmla="*/ 45974 h 92202"/>
                  <a:gd name="connsiteX9" fmla="*/ 58674 w 117347"/>
                  <a:gd name="connsiteY9" fmla="*/ 69469 h 9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347" h="92202" extrusionOk="0">
                    <a:moveTo>
                      <a:pt x="58674" y="0"/>
                    </a:moveTo>
                    <a:cubicBezTo>
                      <a:pt x="97663" y="0"/>
                      <a:pt x="117348" y="15748"/>
                      <a:pt x="117348" y="45974"/>
                    </a:cubicBezTo>
                    <a:cubicBezTo>
                      <a:pt x="117348" y="76200"/>
                      <a:pt x="97663" y="92202"/>
                      <a:pt x="58674" y="92202"/>
                    </a:cubicBezTo>
                    <a:cubicBezTo>
                      <a:pt x="19685" y="92202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lose/>
                    <a:moveTo>
                      <a:pt x="58674" y="69469"/>
                    </a:moveTo>
                    <a:cubicBezTo>
                      <a:pt x="73279" y="69469"/>
                      <a:pt x="81026" y="61341"/>
                      <a:pt x="81026" y="45974"/>
                    </a:cubicBezTo>
                    <a:cubicBezTo>
                      <a:pt x="81026" y="30607"/>
                      <a:pt x="73152" y="22352"/>
                      <a:pt x="58674" y="22352"/>
                    </a:cubicBezTo>
                    <a:cubicBezTo>
                      <a:pt x="44196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" name="Полилиния: фигура 77"/>
              <p:cNvSpPr/>
              <p:nvPr/>
            </p:nvSpPr>
            <p:spPr bwMode="auto">
              <a:xfrm>
                <a:off x="1402714" y="207390"/>
                <a:ext cx="123317" cy="104520"/>
              </a:xfrm>
              <a:custGeom>
                <a:avLst/>
                <a:gdLst>
                  <a:gd name="connsiteX0" fmla="*/ 113665 w 123317"/>
                  <a:gd name="connsiteY0" fmla="*/ 66548 h 104520"/>
                  <a:gd name="connsiteX1" fmla="*/ 123317 w 123317"/>
                  <a:gd name="connsiteY1" fmla="*/ 66548 h 104520"/>
                  <a:gd name="connsiteX2" fmla="*/ 123317 w 123317"/>
                  <a:gd name="connsiteY2" fmla="*/ 104521 h 104520"/>
                  <a:gd name="connsiteX3" fmla="*/ 91059 w 123317"/>
                  <a:gd name="connsiteY3" fmla="*/ 104521 h 104520"/>
                  <a:gd name="connsiteX4" fmla="*/ 91059 w 123317"/>
                  <a:gd name="connsiteY4" fmla="*/ 87376 h 104520"/>
                  <a:gd name="connsiteX5" fmla="*/ 32258 w 123317"/>
                  <a:gd name="connsiteY5" fmla="*/ 87376 h 104520"/>
                  <a:gd name="connsiteX6" fmla="*/ 32258 w 123317"/>
                  <a:gd name="connsiteY6" fmla="*/ 104521 h 104520"/>
                  <a:gd name="connsiteX7" fmla="*/ 0 w 123317"/>
                  <a:gd name="connsiteY7" fmla="*/ 104521 h 104520"/>
                  <a:gd name="connsiteX8" fmla="*/ 0 w 123317"/>
                  <a:gd name="connsiteY8" fmla="*/ 66548 h 104520"/>
                  <a:gd name="connsiteX9" fmla="*/ 5842 w 123317"/>
                  <a:gd name="connsiteY9" fmla="*/ 66548 h 104520"/>
                  <a:gd name="connsiteX10" fmla="*/ 19685 w 123317"/>
                  <a:gd name="connsiteY10" fmla="*/ 33909 h 104520"/>
                  <a:gd name="connsiteX11" fmla="*/ 19685 w 123317"/>
                  <a:gd name="connsiteY11" fmla="*/ 0 h 104520"/>
                  <a:gd name="connsiteX12" fmla="*/ 113792 w 123317"/>
                  <a:gd name="connsiteY12" fmla="*/ 0 h 104520"/>
                  <a:gd name="connsiteX13" fmla="*/ 113792 w 123317"/>
                  <a:gd name="connsiteY13" fmla="*/ 66548 h 104520"/>
                  <a:gd name="connsiteX14" fmla="*/ 79883 w 123317"/>
                  <a:gd name="connsiteY14" fmla="*/ 21844 h 104520"/>
                  <a:gd name="connsiteX15" fmla="*/ 53467 w 123317"/>
                  <a:gd name="connsiteY15" fmla="*/ 21844 h 104520"/>
                  <a:gd name="connsiteX16" fmla="*/ 53467 w 123317"/>
                  <a:gd name="connsiteY16" fmla="*/ 33655 h 104520"/>
                  <a:gd name="connsiteX17" fmla="*/ 47498 w 123317"/>
                  <a:gd name="connsiteY17" fmla="*/ 66675 h 104520"/>
                  <a:gd name="connsiteX18" fmla="*/ 80010 w 123317"/>
                  <a:gd name="connsiteY18" fmla="*/ 66675 h 104520"/>
                  <a:gd name="connsiteX19" fmla="*/ 80010 w 123317"/>
                  <a:gd name="connsiteY19" fmla="*/ 21971 h 104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3317" h="104520" extrusionOk="0">
                    <a:moveTo>
                      <a:pt x="113665" y="66548"/>
                    </a:moveTo>
                    <a:lnTo>
                      <a:pt x="123317" y="66548"/>
                    </a:lnTo>
                    <a:lnTo>
                      <a:pt x="123317" y="104521"/>
                    </a:lnTo>
                    <a:lnTo>
                      <a:pt x="91059" y="104521"/>
                    </a:lnTo>
                    <a:lnTo>
                      <a:pt x="91059" y="87376"/>
                    </a:lnTo>
                    <a:lnTo>
                      <a:pt x="32258" y="87376"/>
                    </a:lnTo>
                    <a:lnTo>
                      <a:pt x="32258" y="104521"/>
                    </a:lnTo>
                    <a:lnTo>
                      <a:pt x="0" y="104521"/>
                    </a:lnTo>
                    <a:lnTo>
                      <a:pt x="0" y="66548"/>
                    </a:lnTo>
                    <a:lnTo>
                      <a:pt x="5842" y="66548"/>
                    </a:lnTo>
                    <a:cubicBezTo>
                      <a:pt x="17145" y="66548"/>
                      <a:pt x="19685" y="48006"/>
                      <a:pt x="19685" y="33909"/>
                    </a:cubicBezTo>
                    <a:lnTo>
                      <a:pt x="19685" y="0"/>
                    </a:lnTo>
                    <a:lnTo>
                      <a:pt x="113792" y="0"/>
                    </a:lnTo>
                    <a:lnTo>
                      <a:pt x="113792" y="66548"/>
                    </a:lnTo>
                    <a:close/>
                    <a:moveTo>
                      <a:pt x="79883" y="21844"/>
                    </a:moveTo>
                    <a:lnTo>
                      <a:pt x="53467" y="21844"/>
                    </a:lnTo>
                    <a:lnTo>
                      <a:pt x="53467" y="33655"/>
                    </a:lnTo>
                    <a:cubicBezTo>
                      <a:pt x="53467" y="47371"/>
                      <a:pt x="51689" y="57150"/>
                      <a:pt x="47498" y="66675"/>
                    </a:cubicBezTo>
                    <a:lnTo>
                      <a:pt x="80010" y="66675"/>
                    </a:lnTo>
                    <a:lnTo>
                      <a:pt x="80010" y="2197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3" name="Полилиния: фигура 78"/>
              <p:cNvSpPr/>
              <p:nvPr/>
            </p:nvSpPr>
            <p:spPr bwMode="auto">
              <a:xfrm>
                <a:off x="1532889" y="205103"/>
                <a:ext cx="116713" cy="91947"/>
              </a:xfrm>
              <a:custGeom>
                <a:avLst/>
                <a:gdLst>
                  <a:gd name="connsiteX0" fmla="*/ 58674 w 116713"/>
                  <a:gd name="connsiteY0" fmla="*/ 22352 h 91947"/>
                  <a:gd name="connsiteX1" fmla="*/ 36322 w 116713"/>
                  <a:gd name="connsiteY1" fmla="*/ 45974 h 91947"/>
                  <a:gd name="connsiteX2" fmla="*/ 58674 w 116713"/>
                  <a:gd name="connsiteY2" fmla="*/ 69469 h 91947"/>
                  <a:gd name="connsiteX3" fmla="*/ 77724 w 116713"/>
                  <a:gd name="connsiteY3" fmla="*/ 55245 h 91947"/>
                  <a:gd name="connsiteX4" fmla="*/ 116713 w 116713"/>
                  <a:gd name="connsiteY4" fmla="*/ 55245 h 91947"/>
                  <a:gd name="connsiteX5" fmla="*/ 58674 w 116713"/>
                  <a:gd name="connsiteY5" fmla="*/ 91948 h 91947"/>
                  <a:gd name="connsiteX6" fmla="*/ 0 w 116713"/>
                  <a:gd name="connsiteY6" fmla="*/ 45974 h 91947"/>
                  <a:gd name="connsiteX7" fmla="*/ 58674 w 116713"/>
                  <a:gd name="connsiteY7" fmla="*/ 0 h 91947"/>
                  <a:gd name="connsiteX8" fmla="*/ 116459 w 116713"/>
                  <a:gd name="connsiteY8" fmla="*/ 38989 h 91947"/>
                  <a:gd name="connsiteX9" fmla="*/ 77851 w 116713"/>
                  <a:gd name="connsiteY9" fmla="*/ 38989 h 91947"/>
                  <a:gd name="connsiteX10" fmla="*/ 58674 w 116713"/>
                  <a:gd name="connsiteY10" fmla="*/ 22352 h 9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713" h="91947" extrusionOk="0">
                    <a:moveTo>
                      <a:pt x="58674" y="22352"/>
                    </a:moveTo>
                    <a:cubicBezTo>
                      <a:pt x="44069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ubicBezTo>
                      <a:pt x="68961" y="69469"/>
                      <a:pt x="75692" y="64770"/>
                      <a:pt x="77724" y="55245"/>
                    </a:cubicBezTo>
                    <a:lnTo>
                      <a:pt x="116713" y="55245"/>
                    </a:lnTo>
                    <a:cubicBezTo>
                      <a:pt x="113157" y="79248"/>
                      <a:pt x="93472" y="91948"/>
                      <a:pt x="58674" y="91948"/>
                    </a:cubicBezTo>
                    <a:cubicBezTo>
                      <a:pt x="19685" y="91948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ubicBezTo>
                      <a:pt x="95250" y="0"/>
                      <a:pt x="115189" y="14097"/>
                      <a:pt x="116459" y="38989"/>
                    </a:cubicBezTo>
                    <a:lnTo>
                      <a:pt x="77851" y="38989"/>
                    </a:lnTo>
                    <a:cubicBezTo>
                      <a:pt x="76708" y="28194"/>
                      <a:pt x="69977" y="22352"/>
                      <a:pt x="58674" y="22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" name="Полилиния: фигура 79"/>
              <p:cNvSpPr/>
              <p:nvPr/>
            </p:nvSpPr>
            <p:spPr bwMode="auto">
              <a:xfrm>
                <a:off x="1653032" y="207390"/>
                <a:ext cx="97154" cy="87375"/>
              </a:xfrm>
              <a:custGeom>
                <a:avLst/>
                <a:gdLst>
                  <a:gd name="connsiteX0" fmla="*/ 31496 w 97154"/>
                  <a:gd name="connsiteY0" fmla="*/ 22098 h 87375"/>
                  <a:gd name="connsiteX1" fmla="*/ 0 w 97154"/>
                  <a:gd name="connsiteY1" fmla="*/ 22098 h 87375"/>
                  <a:gd name="connsiteX2" fmla="*/ 0 w 97154"/>
                  <a:gd name="connsiteY2" fmla="*/ 0 h 87375"/>
                  <a:gd name="connsiteX3" fmla="*/ 97155 w 97154"/>
                  <a:gd name="connsiteY3" fmla="*/ 0 h 87375"/>
                  <a:gd name="connsiteX4" fmla="*/ 97155 w 97154"/>
                  <a:gd name="connsiteY4" fmla="*/ 22098 h 87375"/>
                  <a:gd name="connsiteX5" fmla="*/ 65532 w 97154"/>
                  <a:gd name="connsiteY5" fmla="*/ 22098 h 87375"/>
                  <a:gd name="connsiteX6" fmla="*/ 65532 w 97154"/>
                  <a:gd name="connsiteY6" fmla="*/ 87376 h 87375"/>
                  <a:gd name="connsiteX7" fmla="*/ 31623 w 97154"/>
                  <a:gd name="connsiteY7" fmla="*/ 87376 h 87375"/>
                  <a:gd name="connsiteX8" fmla="*/ 31623 w 97154"/>
                  <a:gd name="connsiteY8" fmla="*/ 22098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154" h="87375" extrusionOk="0">
                    <a:moveTo>
                      <a:pt x="31496" y="22098"/>
                    </a:moveTo>
                    <a:lnTo>
                      <a:pt x="0" y="22098"/>
                    </a:lnTo>
                    <a:lnTo>
                      <a:pt x="0" y="0"/>
                    </a:lnTo>
                    <a:lnTo>
                      <a:pt x="97155" y="0"/>
                    </a:lnTo>
                    <a:lnTo>
                      <a:pt x="97155" y="22098"/>
                    </a:lnTo>
                    <a:lnTo>
                      <a:pt x="65532" y="22098"/>
                    </a:lnTo>
                    <a:lnTo>
                      <a:pt x="65532" y="87376"/>
                    </a:lnTo>
                    <a:lnTo>
                      <a:pt x="31623" y="87376"/>
                    </a:lnTo>
                    <a:lnTo>
                      <a:pt x="31623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5" name="Полилиния: фигура 80"/>
              <p:cNvSpPr/>
              <p:nvPr/>
            </p:nvSpPr>
            <p:spPr bwMode="auto">
              <a:xfrm>
                <a:off x="1759966" y="207390"/>
                <a:ext cx="107314" cy="87375"/>
              </a:xfrm>
              <a:custGeom>
                <a:avLst/>
                <a:gdLst>
                  <a:gd name="connsiteX0" fmla="*/ 103759 w 107314"/>
                  <a:gd name="connsiteY0" fmla="*/ 21717 h 87375"/>
                  <a:gd name="connsiteX1" fmla="*/ 92202 w 107314"/>
                  <a:gd name="connsiteY1" fmla="*/ 40894 h 87375"/>
                  <a:gd name="connsiteX2" fmla="*/ 107315 w 107314"/>
                  <a:gd name="connsiteY2" fmla="*/ 62484 h 87375"/>
                  <a:gd name="connsiteX3" fmla="*/ 74676 w 107314"/>
                  <a:gd name="connsiteY3" fmla="*/ 87376 h 87375"/>
                  <a:gd name="connsiteX4" fmla="*/ 0 w 107314"/>
                  <a:gd name="connsiteY4" fmla="*/ 87376 h 87375"/>
                  <a:gd name="connsiteX5" fmla="*/ 0 w 107314"/>
                  <a:gd name="connsiteY5" fmla="*/ 0 h 87375"/>
                  <a:gd name="connsiteX6" fmla="*/ 70231 w 107314"/>
                  <a:gd name="connsiteY6" fmla="*/ 0 h 87375"/>
                  <a:gd name="connsiteX7" fmla="*/ 103632 w 107314"/>
                  <a:gd name="connsiteY7" fmla="*/ 21717 h 87375"/>
                  <a:gd name="connsiteX8" fmla="*/ 33909 w 107314"/>
                  <a:gd name="connsiteY8" fmla="*/ 32766 h 87375"/>
                  <a:gd name="connsiteX9" fmla="*/ 56642 w 107314"/>
                  <a:gd name="connsiteY9" fmla="*/ 32766 h 87375"/>
                  <a:gd name="connsiteX10" fmla="*/ 68453 w 107314"/>
                  <a:gd name="connsiteY10" fmla="*/ 26543 h 87375"/>
                  <a:gd name="connsiteX11" fmla="*/ 56642 w 107314"/>
                  <a:gd name="connsiteY11" fmla="*/ 20447 h 87375"/>
                  <a:gd name="connsiteX12" fmla="*/ 33909 w 107314"/>
                  <a:gd name="connsiteY12" fmla="*/ 20447 h 87375"/>
                  <a:gd name="connsiteX13" fmla="*/ 33909 w 107314"/>
                  <a:gd name="connsiteY13" fmla="*/ 32893 h 87375"/>
                  <a:gd name="connsiteX14" fmla="*/ 57912 w 107314"/>
                  <a:gd name="connsiteY14" fmla="*/ 65532 h 87375"/>
                  <a:gd name="connsiteX15" fmla="*/ 71120 w 107314"/>
                  <a:gd name="connsiteY15" fmla="*/ 58420 h 87375"/>
                  <a:gd name="connsiteX16" fmla="*/ 57912 w 107314"/>
                  <a:gd name="connsiteY16" fmla="*/ 51054 h 87375"/>
                  <a:gd name="connsiteX17" fmla="*/ 33909 w 107314"/>
                  <a:gd name="connsiteY17" fmla="*/ 51054 h 87375"/>
                  <a:gd name="connsiteX18" fmla="*/ 33909 w 107314"/>
                  <a:gd name="connsiteY18" fmla="*/ 65532 h 87375"/>
                  <a:gd name="connsiteX19" fmla="*/ 57912 w 107314"/>
                  <a:gd name="connsiteY19" fmla="*/ 65532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7314" h="87375" extrusionOk="0">
                    <a:moveTo>
                      <a:pt x="103759" y="21717"/>
                    </a:moveTo>
                    <a:cubicBezTo>
                      <a:pt x="103759" y="30226"/>
                      <a:pt x="99822" y="36830"/>
                      <a:pt x="92202" y="40894"/>
                    </a:cubicBezTo>
                    <a:cubicBezTo>
                      <a:pt x="102235" y="44196"/>
                      <a:pt x="107315" y="51435"/>
                      <a:pt x="107315" y="62484"/>
                    </a:cubicBezTo>
                    <a:cubicBezTo>
                      <a:pt x="107315" y="78994"/>
                      <a:pt x="96520" y="87376"/>
                      <a:pt x="74676" y="87376"/>
                    </a:cubicBezTo>
                    <a:lnTo>
                      <a:pt x="0" y="87376"/>
                    </a:lnTo>
                    <a:lnTo>
                      <a:pt x="0" y="0"/>
                    </a:lnTo>
                    <a:lnTo>
                      <a:pt x="70231" y="0"/>
                    </a:lnTo>
                    <a:cubicBezTo>
                      <a:pt x="92964" y="0"/>
                      <a:pt x="103632" y="5080"/>
                      <a:pt x="103632" y="21717"/>
                    </a:cubicBezTo>
                    <a:close/>
                    <a:moveTo>
                      <a:pt x="33909" y="32766"/>
                    </a:moveTo>
                    <a:lnTo>
                      <a:pt x="56642" y="32766"/>
                    </a:lnTo>
                    <a:cubicBezTo>
                      <a:pt x="64643" y="32766"/>
                      <a:pt x="68453" y="32131"/>
                      <a:pt x="68453" y="26543"/>
                    </a:cubicBezTo>
                    <a:cubicBezTo>
                      <a:pt x="68453" y="20955"/>
                      <a:pt x="64643" y="20447"/>
                      <a:pt x="56642" y="20447"/>
                    </a:cubicBezTo>
                    <a:lnTo>
                      <a:pt x="33909" y="20447"/>
                    </a:lnTo>
                    <a:lnTo>
                      <a:pt x="33909" y="32893"/>
                    </a:lnTo>
                    <a:close/>
                    <a:moveTo>
                      <a:pt x="57912" y="65532"/>
                    </a:moveTo>
                    <a:cubicBezTo>
                      <a:pt x="66802" y="65532"/>
                      <a:pt x="71120" y="64897"/>
                      <a:pt x="71120" y="58420"/>
                    </a:cubicBezTo>
                    <a:cubicBezTo>
                      <a:pt x="71120" y="51943"/>
                      <a:pt x="67056" y="51054"/>
                      <a:pt x="57912" y="51054"/>
                    </a:cubicBezTo>
                    <a:lnTo>
                      <a:pt x="33909" y="51054"/>
                    </a:lnTo>
                    <a:lnTo>
                      <a:pt x="33909" y="65532"/>
                    </a:lnTo>
                    <a:lnTo>
                      <a:pt x="57912" y="65532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" name="Полилиния: фигура 81"/>
              <p:cNvSpPr/>
              <p:nvPr/>
            </p:nvSpPr>
            <p:spPr bwMode="auto">
              <a:xfrm>
                <a:off x="1881632" y="207390"/>
                <a:ext cx="95503" cy="87375"/>
              </a:xfrm>
              <a:custGeom>
                <a:avLst/>
                <a:gdLst>
                  <a:gd name="connsiteX0" fmla="*/ 0 w 95503"/>
                  <a:gd name="connsiteY0" fmla="*/ 0 h 87375"/>
                  <a:gd name="connsiteX1" fmla="*/ 92583 w 95503"/>
                  <a:gd name="connsiteY1" fmla="*/ 0 h 87375"/>
                  <a:gd name="connsiteX2" fmla="*/ 92583 w 95503"/>
                  <a:gd name="connsiteY2" fmla="*/ 21463 h 87375"/>
                  <a:gd name="connsiteX3" fmla="*/ 33909 w 95503"/>
                  <a:gd name="connsiteY3" fmla="*/ 21463 h 87375"/>
                  <a:gd name="connsiteX4" fmla="*/ 33909 w 95503"/>
                  <a:gd name="connsiteY4" fmla="*/ 31877 h 87375"/>
                  <a:gd name="connsiteX5" fmla="*/ 81407 w 95503"/>
                  <a:gd name="connsiteY5" fmla="*/ 31877 h 87375"/>
                  <a:gd name="connsiteX6" fmla="*/ 81407 w 95503"/>
                  <a:gd name="connsiteY6" fmla="*/ 53340 h 87375"/>
                  <a:gd name="connsiteX7" fmla="*/ 33909 w 95503"/>
                  <a:gd name="connsiteY7" fmla="*/ 53340 h 87375"/>
                  <a:gd name="connsiteX8" fmla="*/ 33909 w 95503"/>
                  <a:gd name="connsiteY8" fmla="*/ 64897 h 87375"/>
                  <a:gd name="connsiteX9" fmla="*/ 95504 w 95503"/>
                  <a:gd name="connsiteY9" fmla="*/ 64897 h 87375"/>
                  <a:gd name="connsiteX10" fmla="*/ 95504 w 95503"/>
                  <a:gd name="connsiteY10" fmla="*/ 87376 h 87375"/>
                  <a:gd name="connsiteX11" fmla="*/ 127 w 95503"/>
                  <a:gd name="connsiteY11" fmla="*/ 87376 h 87375"/>
                  <a:gd name="connsiteX12" fmla="*/ 127 w 95503"/>
                  <a:gd name="connsiteY12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503" h="87375" extrusionOk="0">
                    <a:moveTo>
                      <a:pt x="0" y="0"/>
                    </a:moveTo>
                    <a:lnTo>
                      <a:pt x="92583" y="0"/>
                    </a:lnTo>
                    <a:lnTo>
                      <a:pt x="92583" y="21463"/>
                    </a:lnTo>
                    <a:lnTo>
                      <a:pt x="33909" y="21463"/>
                    </a:lnTo>
                    <a:lnTo>
                      <a:pt x="33909" y="31877"/>
                    </a:lnTo>
                    <a:lnTo>
                      <a:pt x="81407" y="31877"/>
                    </a:lnTo>
                    <a:lnTo>
                      <a:pt x="81407" y="53340"/>
                    </a:lnTo>
                    <a:lnTo>
                      <a:pt x="33909" y="53340"/>
                    </a:lnTo>
                    <a:lnTo>
                      <a:pt x="33909" y="64897"/>
                    </a:lnTo>
                    <a:lnTo>
                      <a:pt x="95504" y="64897"/>
                    </a:lnTo>
                    <a:lnTo>
                      <a:pt x="95504" y="87376"/>
                    </a:lnTo>
                    <a:lnTo>
                      <a:pt x="127" y="87376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7" name="Полилиния: фигура 82"/>
              <p:cNvSpPr/>
              <p:nvPr/>
            </p:nvSpPr>
            <p:spPr bwMode="auto">
              <a:xfrm>
                <a:off x="1988057" y="207390"/>
                <a:ext cx="106172" cy="87375"/>
              </a:xfrm>
              <a:custGeom>
                <a:avLst/>
                <a:gdLst>
                  <a:gd name="connsiteX0" fmla="*/ 0 w 106172"/>
                  <a:gd name="connsiteY0" fmla="*/ 0 h 87375"/>
                  <a:gd name="connsiteX1" fmla="*/ 33782 w 106172"/>
                  <a:gd name="connsiteY1" fmla="*/ 0 h 87375"/>
                  <a:gd name="connsiteX2" fmla="*/ 33782 w 106172"/>
                  <a:gd name="connsiteY2" fmla="*/ 30226 h 87375"/>
                  <a:gd name="connsiteX3" fmla="*/ 72390 w 106172"/>
                  <a:gd name="connsiteY3" fmla="*/ 30226 h 87375"/>
                  <a:gd name="connsiteX4" fmla="*/ 72390 w 106172"/>
                  <a:gd name="connsiteY4" fmla="*/ 0 h 87375"/>
                  <a:gd name="connsiteX5" fmla="*/ 106172 w 106172"/>
                  <a:gd name="connsiteY5" fmla="*/ 0 h 87375"/>
                  <a:gd name="connsiteX6" fmla="*/ 106172 w 106172"/>
                  <a:gd name="connsiteY6" fmla="*/ 87376 h 87375"/>
                  <a:gd name="connsiteX7" fmla="*/ 72390 w 106172"/>
                  <a:gd name="connsiteY7" fmla="*/ 87376 h 87375"/>
                  <a:gd name="connsiteX8" fmla="*/ 72390 w 106172"/>
                  <a:gd name="connsiteY8" fmla="*/ 51943 h 87375"/>
                  <a:gd name="connsiteX9" fmla="*/ 33782 w 106172"/>
                  <a:gd name="connsiteY9" fmla="*/ 51943 h 87375"/>
                  <a:gd name="connsiteX10" fmla="*/ 33782 w 106172"/>
                  <a:gd name="connsiteY10" fmla="*/ 87376 h 87375"/>
                  <a:gd name="connsiteX11" fmla="*/ 0 w 106172"/>
                  <a:gd name="connsiteY11" fmla="*/ 87376 h 87375"/>
                  <a:gd name="connsiteX12" fmla="*/ 0 w 106172"/>
                  <a:gd name="connsiteY12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72" h="87375" extrusionOk="0">
                    <a:moveTo>
                      <a:pt x="0" y="0"/>
                    </a:moveTo>
                    <a:lnTo>
                      <a:pt x="33782" y="0"/>
                    </a:lnTo>
                    <a:lnTo>
                      <a:pt x="33782" y="30226"/>
                    </a:lnTo>
                    <a:lnTo>
                      <a:pt x="72390" y="30226"/>
                    </a:lnTo>
                    <a:lnTo>
                      <a:pt x="72390" y="0"/>
                    </a:lnTo>
                    <a:lnTo>
                      <a:pt x="106172" y="0"/>
                    </a:lnTo>
                    <a:lnTo>
                      <a:pt x="106172" y="87376"/>
                    </a:lnTo>
                    <a:lnTo>
                      <a:pt x="72390" y="87376"/>
                    </a:lnTo>
                    <a:lnTo>
                      <a:pt x="72390" y="51943"/>
                    </a:lnTo>
                    <a:lnTo>
                      <a:pt x="33782" y="51943"/>
                    </a:lnTo>
                    <a:lnTo>
                      <a:pt x="33782" y="87376"/>
                    </a:lnTo>
                    <a:lnTo>
                      <a:pt x="0" y="873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8" name="Полилиния: фигура 83"/>
              <p:cNvSpPr/>
              <p:nvPr/>
            </p:nvSpPr>
            <p:spPr bwMode="auto">
              <a:xfrm>
                <a:off x="2113660" y="207390"/>
                <a:ext cx="106172" cy="87375"/>
              </a:xfrm>
              <a:custGeom>
                <a:avLst/>
                <a:gdLst>
                  <a:gd name="connsiteX0" fmla="*/ 0 w 106172"/>
                  <a:gd name="connsiteY0" fmla="*/ 0 h 87375"/>
                  <a:gd name="connsiteX1" fmla="*/ 33782 w 106172"/>
                  <a:gd name="connsiteY1" fmla="*/ 0 h 87375"/>
                  <a:gd name="connsiteX2" fmla="*/ 33782 w 106172"/>
                  <a:gd name="connsiteY2" fmla="*/ 30226 h 87375"/>
                  <a:gd name="connsiteX3" fmla="*/ 72390 w 106172"/>
                  <a:gd name="connsiteY3" fmla="*/ 30226 h 87375"/>
                  <a:gd name="connsiteX4" fmla="*/ 72390 w 106172"/>
                  <a:gd name="connsiteY4" fmla="*/ 0 h 87375"/>
                  <a:gd name="connsiteX5" fmla="*/ 106172 w 106172"/>
                  <a:gd name="connsiteY5" fmla="*/ 0 h 87375"/>
                  <a:gd name="connsiteX6" fmla="*/ 106172 w 106172"/>
                  <a:gd name="connsiteY6" fmla="*/ 87376 h 87375"/>
                  <a:gd name="connsiteX7" fmla="*/ 72390 w 106172"/>
                  <a:gd name="connsiteY7" fmla="*/ 87376 h 87375"/>
                  <a:gd name="connsiteX8" fmla="*/ 72390 w 106172"/>
                  <a:gd name="connsiteY8" fmla="*/ 51943 h 87375"/>
                  <a:gd name="connsiteX9" fmla="*/ 33782 w 106172"/>
                  <a:gd name="connsiteY9" fmla="*/ 51943 h 87375"/>
                  <a:gd name="connsiteX10" fmla="*/ 33782 w 106172"/>
                  <a:gd name="connsiteY10" fmla="*/ 87376 h 87375"/>
                  <a:gd name="connsiteX11" fmla="*/ 0 w 106172"/>
                  <a:gd name="connsiteY11" fmla="*/ 87376 h 87375"/>
                  <a:gd name="connsiteX12" fmla="*/ 0 w 106172"/>
                  <a:gd name="connsiteY12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72" h="87375" extrusionOk="0">
                    <a:moveTo>
                      <a:pt x="0" y="0"/>
                    </a:moveTo>
                    <a:lnTo>
                      <a:pt x="33782" y="0"/>
                    </a:lnTo>
                    <a:lnTo>
                      <a:pt x="33782" y="30226"/>
                    </a:lnTo>
                    <a:lnTo>
                      <a:pt x="72390" y="30226"/>
                    </a:lnTo>
                    <a:lnTo>
                      <a:pt x="72390" y="0"/>
                    </a:lnTo>
                    <a:lnTo>
                      <a:pt x="106172" y="0"/>
                    </a:lnTo>
                    <a:lnTo>
                      <a:pt x="106172" y="87376"/>
                    </a:lnTo>
                    <a:lnTo>
                      <a:pt x="72390" y="87376"/>
                    </a:lnTo>
                    <a:lnTo>
                      <a:pt x="72390" y="51943"/>
                    </a:lnTo>
                    <a:lnTo>
                      <a:pt x="33782" y="51943"/>
                    </a:lnTo>
                    <a:lnTo>
                      <a:pt x="33782" y="87376"/>
                    </a:lnTo>
                    <a:lnTo>
                      <a:pt x="0" y="873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9" name="Полилиния: фигура 84"/>
              <p:cNvSpPr/>
              <p:nvPr/>
            </p:nvSpPr>
            <p:spPr bwMode="auto">
              <a:xfrm>
                <a:off x="2226055" y="207390"/>
                <a:ext cx="116077" cy="87375"/>
              </a:xfrm>
              <a:custGeom>
                <a:avLst/>
                <a:gdLst>
                  <a:gd name="connsiteX0" fmla="*/ 37846 w 116077"/>
                  <a:gd name="connsiteY0" fmla="*/ 0 h 87375"/>
                  <a:gd name="connsiteX1" fmla="*/ 80772 w 116077"/>
                  <a:gd name="connsiteY1" fmla="*/ 0 h 87375"/>
                  <a:gd name="connsiteX2" fmla="*/ 116078 w 116077"/>
                  <a:gd name="connsiteY2" fmla="*/ 87376 h 87375"/>
                  <a:gd name="connsiteX3" fmla="*/ 79502 w 116077"/>
                  <a:gd name="connsiteY3" fmla="*/ 87376 h 87375"/>
                  <a:gd name="connsiteX4" fmla="*/ 76581 w 116077"/>
                  <a:gd name="connsiteY4" fmla="*/ 78740 h 87375"/>
                  <a:gd name="connsiteX5" fmla="*/ 39370 w 116077"/>
                  <a:gd name="connsiteY5" fmla="*/ 78740 h 87375"/>
                  <a:gd name="connsiteX6" fmla="*/ 36195 w 116077"/>
                  <a:gd name="connsiteY6" fmla="*/ 87376 h 87375"/>
                  <a:gd name="connsiteX7" fmla="*/ 0 w 116077"/>
                  <a:gd name="connsiteY7" fmla="*/ 87376 h 87375"/>
                  <a:gd name="connsiteX8" fmla="*/ 37719 w 116077"/>
                  <a:gd name="connsiteY8" fmla="*/ 0 h 87375"/>
                  <a:gd name="connsiteX9" fmla="*/ 69088 w 116077"/>
                  <a:gd name="connsiteY9" fmla="*/ 57277 h 87375"/>
                  <a:gd name="connsiteX10" fmla="*/ 58547 w 116077"/>
                  <a:gd name="connsiteY10" fmla="*/ 26416 h 87375"/>
                  <a:gd name="connsiteX11" fmla="*/ 47498 w 116077"/>
                  <a:gd name="connsiteY11" fmla="*/ 57277 h 87375"/>
                  <a:gd name="connsiteX12" fmla="*/ 69088 w 116077"/>
                  <a:gd name="connsiteY12" fmla="*/ 57277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6077" h="87375" extrusionOk="0">
                    <a:moveTo>
                      <a:pt x="37846" y="0"/>
                    </a:moveTo>
                    <a:lnTo>
                      <a:pt x="80772" y="0"/>
                    </a:lnTo>
                    <a:lnTo>
                      <a:pt x="116078" y="87376"/>
                    </a:lnTo>
                    <a:lnTo>
                      <a:pt x="79502" y="87376"/>
                    </a:lnTo>
                    <a:lnTo>
                      <a:pt x="76581" y="78740"/>
                    </a:lnTo>
                    <a:lnTo>
                      <a:pt x="39370" y="78740"/>
                    </a:lnTo>
                    <a:lnTo>
                      <a:pt x="36195" y="87376"/>
                    </a:lnTo>
                    <a:lnTo>
                      <a:pt x="0" y="87376"/>
                    </a:lnTo>
                    <a:lnTo>
                      <a:pt x="37719" y="0"/>
                    </a:lnTo>
                    <a:close/>
                    <a:moveTo>
                      <a:pt x="69088" y="57277"/>
                    </a:moveTo>
                    <a:lnTo>
                      <a:pt x="58547" y="26416"/>
                    </a:lnTo>
                    <a:lnTo>
                      <a:pt x="47498" y="57277"/>
                    </a:lnTo>
                    <a:lnTo>
                      <a:pt x="69088" y="57277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" name="Полилиния: фигура 85"/>
              <p:cNvSpPr/>
              <p:nvPr/>
            </p:nvSpPr>
            <p:spPr bwMode="auto">
              <a:xfrm>
                <a:off x="2339975" y="207390"/>
                <a:ext cx="107569" cy="87375"/>
              </a:xfrm>
              <a:custGeom>
                <a:avLst/>
                <a:gdLst>
                  <a:gd name="connsiteX0" fmla="*/ 73660 w 107569"/>
                  <a:gd name="connsiteY0" fmla="*/ 87376 h 87375"/>
                  <a:gd name="connsiteX1" fmla="*/ 73660 w 107569"/>
                  <a:gd name="connsiteY1" fmla="*/ 54864 h 87375"/>
                  <a:gd name="connsiteX2" fmla="*/ 59055 w 107569"/>
                  <a:gd name="connsiteY2" fmla="*/ 54864 h 87375"/>
                  <a:gd name="connsiteX3" fmla="*/ 40386 w 107569"/>
                  <a:gd name="connsiteY3" fmla="*/ 87376 h 87375"/>
                  <a:gd name="connsiteX4" fmla="*/ 0 w 107569"/>
                  <a:gd name="connsiteY4" fmla="*/ 87376 h 87375"/>
                  <a:gd name="connsiteX5" fmla="*/ 23749 w 107569"/>
                  <a:gd name="connsiteY5" fmla="*/ 52832 h 87375"/>
                  <a:gd name="connsiteX6" fmla="*/ 3556 w 107569"/>
                  <a:gd name="connsiteY6" fmla="*/ 27686 h 87375"/>
                  <a:gd name="connsiteX7" fmla="*/ 41148 w 107569"/>
                  <a:gd name="connsiteY7" fmla="*/ 0 h 87375"/>
                  <a:gd name="connsiteX8" fmla="*/ 107569 w 107569"/>
                  <a:gd name="connsiteY8" fmla="*/ 0 h 87375"/>
                  <a:gd name="connsiteX9" fmla="*/ 107569 w 107569"/>
                  <a:gd name="connsiteY9" fmla="*/ 87376 h 87375"/>
                  <a:gd name="connsiteX10" fmla="*/ 73787 w 107569"/>
                  <a:gd name="connsiteY10" fmla="*/ 87376 h 87375"/>
                  <a:gd name="connsiteX11" fmla="*/ 40386 w 107569"/>
                  <a:gd name="connsiteY11" fmla="*/ 27432 h 87375"/>
                  <a:gd name="connsiteX12" fmla="*/ 53975 w 107569"/>
                  <a:gd name="connsiteY12" fmla="*/ 36195 h 87375"/>
                  <a:gd name="connsiteX13" fmla="*/ 73660 w 107569"/>
                  <a:gd name="connsiteY13" fmla="*/ 36195 h 87375"/>
                  <a:gd name="connsiteX14" fmla="*/ 73660 w 107569"/>
                  <a:gd name="connsiteY14" fmla="*/ 18796 h 87375"/>
                  <a:gd name="connsiteX15" fmla="*/ 53975 w 107569"/>
                  <a:gd name="connsiteY15" fmla="*/ 18796 h 87375"/>
                  <a:gd name="connsiteX16" fmla="*/ 40386 w 107569"/>
                  <a:gd name="connsiteY16" fmla="*/ 27432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569" h="87375" extrusionOk="0">
                    <a:moveTo>
                      <a:pt x="73660" y="87376"/>
                    </a:moveTo>
                    <a:lnTo>
                      <a:pt x="73660" y="54864"/>
                    </a:lnTo>
                    <a:lnTo>
                      <a:pt x="59055" y="54864"/>
                    </a:lnTo>
                    <a:lnTo>
                      <a:pt x="40386" y="87376"/>
                    </a:lnTo>
                    <a:lnTo>
                      <a:pt x="0" y="87376"/>
                    </a:lnTo>
                    <a:lnTo>
                      <a:pt x="23749" y="52832"/>
                    </a:lnTo>
                    <a:cubicBezTo>
                      <a:pt x="10414" y="49149"/>
                      <a:pt x="3556" y="40386"/>
                      <a:pt x="3556" y="27686"/>
                    </a:cubicBezTo>
                    <a:cubicBezTo>
                      <a:pt x="3556" y="10541"/>
                      <a:pt x="16764" y="0"/>
                      <a:pt x="41148" y="0"/>
                    </a:cubicBezTo>
                    <a:lnTo>
                      <a:pt x="107569" y="0"/>
                    </a:lnTo>
                    <a:lnTo>
                      <a:pt x="107569" y="87376"/>
                    </a:lnTo>
                    <a:lnTo>
                      <a:pt x="73787" y="87376"/>
                    </a:lnTo>
                    <a:close/>
                    <a:moveTo>
                      <a:pt x="40386" y="27432"/>
                    </a:moveTo>
                    <a:cubicBezTo>
                      <a:pt x="40386" y="34544"/>
                      <a:pt x="44577" y="36195"/>
                      <a:pt x="53975" y="36195"/>
                    </a:cubicBezTo>
                    <a:lnTo>
                      <a:pt x="73660" y="36195"/>
                    </a:lnTo>
                    <a:lnTo>
                      <a:pt x="73660" y="18796"/>
                    </a:lnTo>
                    <a:lnTo>
                      <a:pt x="53975" y="18796"/>
                    </a:lnTo>
                    <a:cubicBezTo>
                      <a:pt x="44577" y="18796"/>
                      <a:pt x="40386" y="20447"/>
                      <a:pt x="40386" y="274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9" name="Рисунок 4"/>
            <p:cNvGrpSpPr/>
            <p:nvPr/>
          </p:nvGrpSpPr>
          <p:grpSpPr bwMode="auto">
            <a:xfrm>
              <a:off x="553593" y="325500"/>
              <a:ext cx="1401571" cy="92202"/>
              <a:chOff x="553593" y="325500"/>
              <a:chExt cx="1401571" cy="92202"/>
            </a:xfrm>
            <a:solidFill>
              <a:srgbClr val="FFFFFF"/>
            </a:solidFill>
          </p:grpSpPr>
          <p:sp>
            <p:nvSpPr>
              <p:cNvPr id="73" name="Полилиния: фигура 57"/>
              <p:cNvSpPr/>
              <p:nvPr/>
            </p:nvSpPr>
            <p:spPr bwMode="auto">
              <a:xfrm>
                <a:off x="553593" y="327786"/>
                <a:ext cx="104012" cy="87375"/>
              </a:xfrm>
              <a:custGeom>
                <a:avLst/>
                <a:gdLst>
                  <a:gd name="connsiteX0" fmla="*/ 92964 w 104012"/>
                  <a:gd name="connsiteY0" fmla="*/ 0 h 87375"/>
                  <a:gd name="connsiteX1" fmla="*/ 92964 w 104012"/>
                  <a:gd name="connsiteY1" fmla="*/ 18796 h 87375"/>
                  <a:gd name="connsiteX2" fmla="*/ 33909 w 104012"/>
                  <a:gd name="connsiteY2" fmla="*/ 18796 h 87375"/>
                  <a:gd name="connsiteX3" fmla="*/ 33909 w 104012"/>
                  <a:gd name="connsiteY3" fmla="*/ 32512 h 87375"/>
                  <a:gd name="connsiteX4" fmla="*/ 67183 w 104012"/>
                  <a:gd name="connsiteY4" fmla="*/ 32512 h 87375"/>
                  <a:gd name="connsiteX5" fmla="*/ 104013 w 104012"/>
                  <a:gd name="connsiteY5" fmla="*/ 59690 h 87375"/>
                  <a:gd name="connsiteX6" fmla="*/ 66421 w 104012"/>
                  <a:gd name="connsiteY6" fmla="*/ 87376 h 87375"/>
                  <a:gd name="connsiteX7" fmla="*/ 0 w 104012"/>
                  <a:gd name="connsiteY7" fmla="*/ 87376 h 87375"/>
                  <a:gd name="connsiteX8" fmla="*/ 0 w 104012"/>
                  <a:gd name="connsiteY8" fmla="*/ 0 h 87375"/>
                  <a:gd name="connsiteX9" fmla="*/ 92964 w 104012"/>
                  <a:gd name="connsiteY9" fmla="*/ 0 h 87375"/>
                  <a:gd name="connsiteX10" fmla="*/ 67183 w 104012"/>
                  <a:gd name="connsiteY10" fmla="*/ 59944 h 87375"/>
                  <a:gd name="connsiteX11" fmla="*/ 53594 w 104012"/>
                  <a:gd name="connsiteY11" fmla="*/ 51181 h 87375"/>
                  <a:gd name="connsiteX12" fmla="*/ 33909 w 104012"/>
                  <a:gd name="connsiteY12" fmla="*/ 51181 h 87375"/>
                  <a:gd name="connsiteX13" fmla="*/ 33909 w 104012"/>
                  <a:gd name="connsiteY13" fmla="*/ 68580 h 87375"/>
                  <a:gd name="connsiteX14" fmla="*/ 53594 w 104012"/>
                  <a:gd name="connsiteY14" fmla="*/ 68580 h 87375"/>
                  <a:gd name="connsiteX15" fmla="*/ 67183 w 104012"/>
                  <a:gd name="connsiteY15" fmla="*/ 59944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2" h="87375" extrusionOk="0">
                    <a:moveTo>
                      <a:pt x="92964" y="0"/>
                    </a:moveTo>
                    <a:lnTo>
                      <a:pt x="92964" y="18796"/>
                    </a:lnTo>
                    <a:lnTo>
                      <a:pt x="33909" y="18796"/>
                    </a:lnTo>
                    <a:lnTo>
                      <a:pt x="33909" y="32512"/>
                    </a:lnTo>
                    <a:lnTo>
                      <a:pt x="67183" y="32512"/>
                    </a:lnTo>
                    <a:cubicBezTo>
                      <a:pt x="91313" y="32512"/>
                      <a:pt x="104013" y="42418"/>
                      <a:pt x="104013" y="59690"/>
                    </a:cubicBezTo>
                    <a:cubicBezTo>
                      <a:pt x="104013" y="76962"/>
                      <a:pt x="90805" y="87376"/>
                      <a:pt x="66421" y="87376"/>
                    </a:cubicBezTo>
                    <a:lnTo>
                      <a:pt x="0" y="87376"/>
                    </a:lnTo>
                    <a:lnTo>
                      <a:pt x="0" y="0"/>
                    </a:lnTo>
                    <a:lnTo>
                      <a:pt x="92964" y="0"/>
                    </a:lnTo>
                    <a:close/>
                    <a:moveTo>
                      <a:pt x="67183" y="59944"/>
                    </a:moveTo>
                    <a:cubicBezTo>
                      <a:pt x="67183" y="52832"/>
                      <a:pt x="62992" y="51181"/>
                      <a:pt x="53594" y="51181"/>
                    </a:cubicBezTo>
                    <a:lnTo>
                      <a:pt x="33909" y="51181"/>
                    </a:lnTo>
                    <a:lnTo>
                      <a:pt x="33909" y="68580"/>
                    </a:lnTo>
                    <a:lnTo>
                      <a:pt x="53594" y="68580"/>
                    </a:lnTo>
                    <a:cubicBezTo>
                      <a:pt x="62992" y="68580"/>
                      <a:pt x="67183" y="66929"/>
                      <a:pt x="67183" y="599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" name="Полилиния: фигура 59"/>
              <p:cNvSpPr/>
              <p:nvPr/>
            </p:nvSpPr>
            <p:spPr bwMode="auto">
              <a:xfrm>
                <a:off x="669162" y="327786"/>
                <a:ext cx="95504" cy="87375"/>
              </a:xfrm>
              <a:custGeom>
                <a:avLst/>
                <a:gdLst>
                  <a:gd name="connsiteX0" fmla="*/ 0 w 95504"/>
                  <a:gd name="connsiteY0" fmla="*/ 0 h 87375"/>
                  <a:gd name="connsiteX1" fmla="*/ 92583 w 95504"/>
                  <a:gd name="connsiteY1" fmla="*/ 0 h 87375"/>
                  <a:gd name="connsiteX2" fmla="*/ 92583 w 95504"/>
                  <a:gd name="connsiteY2" fmla="*/ 21463 h 87375"/>
                  <a:gd name="connsiteX3" fmla="*/ 33909 w 95504"/>
                  <a:gd name="connsiteY3" fmla="*/ 21463 h 87375"/>
                  <a:gd name="connsiteX4" fmla="*/ 33909 w 95504"/>
                  <a:gd name="connsiteY4" fmla="*/ 31877 h 87375"/>
                  <a:gd name="connsiteX5" fmla="*/ 81407 w 95504"/>
                  <a:gd name="connsiteY5" fmla="*/ 31877 h 87375"/>
                  <a:gd name="connsiteX6" fmla="*/ 81407 w 95504"/>
                  <a:gd name="connsiteY6" fmla="*/ 53340 h 87375"/>
                  <a:gd name="connsiteX7" fmla="*/ 33909 w 95504"/>
                  <a:gd name="connsiteY7" fmla="*/ 53340 h 87375"/>
                  <a:gd name="connsiteX8" fmla="*/ 33909 w 95504"/>
                  <a:gd name="connsiteY8" fmla="*/ 64897 h 87375"/>
                  <a:gd name="connsiteX9" fmla="*/ 95504 w 95504"/>
                  <a:gd name="connsiteY9" fmla="*/ 64897 h 87375"/>
                  <a:gd name="connsiteX10" fmla="*/ 95504 w 95504"/>
                  <a:gd name="connsiteY10" fmla="*/ 87376 h 87375"/>
                  <a:gd name="connsiteX11" fmla="*/ 127 w 95504"/>
                  <a:gd name="connsiteY11" fmla="*/ 87376 h 87375"/>
                  <a:gd name="connsiteX12" fmla="*/ 127 w 95504"/>
                  <a:gd name="connsiteY12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504" h="87375" extrusionOk="0">
                    <a:moveTo>
                      <a:pt x="0" y="0"/>
                    </a:moveTo>
                    <a:lnTo>
                      <a:pt x="92583" y="0"/>
                    </a:lnTo>
                    <a:lnTo>
                      <a:pt x="92583" y="21463"/>
                    </a:lnTo>
                    <a:lnTo>
                      <a:pt x="33909" y="21463"/>
                    </a:lnTo>
                    <a:lnTo>
                      <a:pt x="33909" y="31877"/>
                    </a:lnTo>
                    <a:lnTo>
                      <a:pt x="81407" y="31877"/>
                    </a:lnTo>
                    <a:lnTo>
                      <a:pt x="81407" y="53340"/>
                    </a:lnTo>
                    <a:lnTo>
                      <a:pt x="33909" y="53340"/>
                    </a:lnTo>
                    <a:lnTo>
                      <a:pt x="33909" y="64897"/>
                    </a:lnTo>
                    <a:lnTo>
                      <a:pt x="95504" y="64897"/>
                    </a:lnTo>
                    <a:lnTo>
                      <a:pt x="95504" y="87376"/>
                    </a:lnTo>
                    <a:lnTo>
                      <a:pt x="127" y="87376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" name="Полилиния: фигура 60"/>
              <p:cNvSpPr/>
              <p:nvPr/>
            </p:nvSpPr>
            <p:spPr bwMode="auto">
              <a:xfrm>
                <a:off x="769238" y="327659"/>
                <a:ext cx="107696" cy="89408"/>
              </a:xfrm>
              <a:custGeom>
                <a:avLst/>
                <a:gdLst>
                  <a:gd name="connsiteX0" fmla="*/ 35052 w 107696"/>
                  <a:gd name="connsiteY0" fmla="*/ 58547 h 89408"/>
                  <a:gd name="connsiteX1" fmla="*/ 54356 w 107696"/>
                  <a:gd name="connsiteY1" fmla="*/ 67310 h 89408"/>
                  <a:gd name="connsiteX2" fmla="*/ 71628 w 107696"/>
                  <a:gd name="connsiteY2" fmla="*/ 59690 h 89408"/>
                  <a:gd name="connsiteX3" fmla="*/ 55499 w 107696"/>
                  <a:gd name="connsiteY3" fmla="*/ 52324 h 89408"/>
                  <a:gd name="connsiteX4" fmla="*/ 39624 w 107696"/>
                  <a:gd name="connsiteY4" fmla="*/ 52324 h 89408"/>
                  <a:gd name="connsiteX5" fmla="*/ 39624 w 107696"/>
                  <a:gd name="connsiteY5" fmla="*/ 32258 h 89408"/>
                  <a:gd name="connsiteX6" fmla="*/ 54102 w 107696"/>
                  <a:gd name="connsiteY6" fmla="*/ 32258 h 89408"/>
                  <a:gd name="connsiteX7" fmla="*/ 69342 w 107696"/>
                  <a:gd name="connsiteY7" fmla="*/ 26670 h 89408"/>
                  <a:gd name="connsiteX8" fmla="*/ 53594 w 107696"/>
                  <a:gd name="connsiteY8" fmla="*/ 20193 h 89408"/>
                  <a:gd name="connsiteX9" fmla="*/ 40005 w 107696"/>
                  <a:gd name="connsiteY9" fmla="*/ 24765 h 89408"/>
                  <a:gd name="connsiteX10" fmla="*/ 3175 w 107696"/>
                  <a:gd name="connsiteY10" fmla="*/ 24765 h 89408"/>
                  <a:gd name="connsiteX11" fmla="*/ 53086 w 107696"/>
                  <a:gd name="connsiteY11" fmla="*/ 0 h 89408"/>
                  <a:gd name="connsiteX12" fmla="*/ 105156 w 107696"/>
                  <a:gd name="connsiteY12" fmla="*/ 23749 h 89408"/>
                  <a:gd name="connsiteX13" fmla="*/ 90297 w 107696"/>
                  <a:gd name="connsiteY13" fmla="*/ 41021 h 89408"/>
                  <a:gd name="connsiteX14" fmla="*/ 107696 w 107696"/>
                  <a:gd name="connsiteY14" fmla="*/ 60833 h 89408"/>
                  <a:gd name="connsiteX15" fmla="*/ 54737 w 107696"/>
                  <a:gd name="connsiteY15" fmla="*/ 89408 h 89408"/>
                  <a:gd name="connsiteX16" fmla="*/ 0 w 107696"/>
                  <a:gd name="connsiteY16" fmla="*/ 58420 h 89408"/>
                  <a:gd name="connsiteX17" fmla="*/ 35052 w 107696"/>
                  <a:gd name="connsiteY17" fmla="*/ 58420 h 89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7696" h="89408" extrusionOk="0">
                    <a:moveTo>
                      <a:pt x="35052" y="58547"/>
                    </a:moveTo>
                    <a:cubicBezTo>
                      <a:pt x="36830" y="64643"/>
                      <a:pt x="43053" y="67310"/>
                      <a:pt x="54356" y="67310"/>
                    </a:cubicBezTo>
                    <a:cubicBezTo>
                      <a:pt x="65659" y="67310"/>
                      <a:pt x="71628" y="65024"/>
                      <a:pt x="71628" y="59690"/>
                    </a:cubicBezTo>
                    <a:cubicBezTo>
                      <a:pt x="71628" y="53848"/>
                      <a:pt x="66548" y="52324"/>
                      <a:pt x="55499" y="52324"/>
                    </a:cubicBezTo>
                    <a:lnTo>
                      <a:pt x="39624" y="52324"/>
                    </a:lnTo>
                    <a:lnTo>
                      <a:pt x="39624" y="32258"/>
                    </a:lnTo>
                    <a:lnTo>
                      <a:pt x="54102" y="32258"/>
                    </a:lnTo>
                    <a:cubicBezTo>
                      <a:pt x="64262" y="32258"/>
                      <a:pt x="69342" y="31623"/>
                      <a:pt x="69342" y="26670"/>
                    </a:cubicBezTo>
                    <a:cubicBezTo>
                      <a:pt x="69342" y="22352"/>
                      <a:pt x="64008" y="20193"/>
                      <a:pt x="53594" y="20193"/>
                    </a:cubicBezTo>
                    <a:cubicBezTo>
                      <a:pt x="45466" y="20193"/>
                      <a:pt x="40894" y="21463"/>
                      <a:pt x="40005" y="24765"/>
                    </a:cubicBezTo>
                    <a:lnTo>
                      <a:pt x="3175" y="24765"/>
                    </a:lnTo>
                    <a:cubicBezTo>
                      <a:pt x="4445" y="7112"/>
                      <a:pt x="20574" y="0"/>
                      <a:pt x="53086" y="0"/>
                    </a:cubicBezTo>
                    <a:cubicBezTo>
                      <a:pt x="88392" y="0"/>
                      <a:pt x="105156" y="6858"/>
                      <a:pt x="105156" y="23749"/>
                    </a:cubicBezTo>
                    <a:cubicBezTo>
                      <a:pt x="105156" y="33147"/>
                      <a:pt x="100076" y="38989"/>
                      <a:pt x="90297" y="41021"/>
                    </a:cubicBezTo>
                    <a:cubicBezTo>
                      <a:pt x="101981" y="43307"/>
                      <a:pt x="107696" y="49911"/>
                      <a:pt x="107696" y="60833"/>
                    </a:cubicBezTo>
                    <a:cubicBezTo>
                      <a:pt x="107696" y="80264"/>
                      <a:pt x="90297" y="89408"/>
                      <a:pt x="54737" y="89408"/>
                    </a:cubicBezTo>
                    <a:cubicBezTo>
                      <a:pt x="19177" y="89408"/>
                      <a:pt x="889" y="80772"/>
                      <a:pt x="0" y="58420"/>
                    </a:cubicBezTo>
                    <a:lnTo>
                      <a:pt x="35052" y="5842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" name="Полилиния: фигура 61"/>
              <p:cNvSpPr/>
              <p:nvPr/>
            </p:nvSpPr>
            <p:spPr bwMode="auto">
              <a:xfrm>
                <a:off x="886078" y="325500"/>
                <a:ext cx="117348" cy="92202"/>
              </a:xfrm>
              <a:custGeom>
                <a:avLst/>
                <a:gdLst>
                  <a:gd name="connsiteX0" fmla="*/ 58674 w 117348"/>
                  <a:gd name="connsiteY0" fmla="*/ 0 h 92202"/>
                  <a:gd name="connsiteX1" fmla="*/ 117348 w 117348"/>
                  <a:gd name="connsiteY1" fmla="*/ 45974 h 92202"/>
                  <a:gd name="connsiteX2" fmla="*/ 58674 w 117348"/>
                  <a:gd name="connsiteY2" fmla="*/ 92202 h 92202"/>
                  <a:gd name="connsiteX3" fmla="*/ 0 w 117348"/>
                  <a:gd name="connsiteY3" fmla="*/ 45974 h 92202"/>
                  <a:gd name="connsiteX4" fmla="*/ 58674 w 117348"/>
                  <a:gd name="connsiteY4" fmla="*/ 0 h 92202"/>
                  <a:gd name="connsiteX5" fmla="*/ 58674 w 117348"/>
                  <a:gd name="connsiteY5" fmla="*/ 69469 h 92202"/>
                  <a:gd name="connsiteX6" fmla="*/ 81026 w 117348"/>
                  <a:gd name="connsiteY6" fmla="*/ 45974 h 92202"/>
                  <a:gd name="connsiteX7" fmla="*/ 58674 w 117348"/>
                  <a:gd name="connsiteY7" fmla="*/ 22352 h 92202"/>
                  <a:gd name="connsiteX8" fmla="*/ 36322 w 117348"/>
                  <a:gd name="connsiteY8" fmla="*/ 45974 h 92202"/>
                  <a:gd name="connsiteX9" fmla="*/ 58674 w 117348"/>
                  <a:gd name="connsiteY9" fmla="*/ 69469 h 9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348" h="92202" extrusionOk="0">
                    <a:moveTo>
                      <a:pt x="58674" y="0"/>
                    </a:moveTo>
                    <a:cubicBezTo>
                      <a:pt x="97663" y="0"/>
                      <a:pt x="117348" y="15748"/>
                      <a:pt x="117348" y="45974"/>
                    </a:cubicBezTo>
                    <a:cubicBezTo>
                      <a:pt x="117348" y="76200"/>
                      <a:pt x="97663" y="92202"/>
                      <a:pt x="58674" y="92202"/>
                    </a:cubicBezTo>
                    <a:cubicBezTo>
                      <a:pt x="19685" y="92202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lose/>
                    <a:moveTo>
                      <a:pt x="58674" y="69469"/>
                    </a:moveTo>
                    <a:cubicBezTo>
                      <a:pt x="73279" y="69469"/>
                      <a:pt x="81026" y="61341"/>
                      <a:pt x="81026" y="45974"/>
                    </a:cubicBezTo>
                    <a:cubicBezTo>
                      <a:pt x="81026" y="30607"/>
                      <a:pt x="73152" y="22352"/>
                      <a:pt x="58674" y="22352"/>
                    </a:cubicBezTo>
                    <a:cubicBezTo>
                      <a:pt x="44196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" name="Полилиния: фигура 62"/>
              <p:cNvSpPr/>
              <p:nvPr/>
            </p:nvSpPr>
            <p:spPr bwMode="auto">
              <a:xfrm>
                <a:off x="1017777" y="327786"/>
                <a:ext cx="106299" cy="87375"/>
              </a:xfrm>
              <a:custGeom>
                <a:avLst/>
                <a:gdLst>
                  <a:gd name="connsiteX0" fmla="*/ 0 w 106299"/>
                  <a:gd name="connsiteY0" fmla="*/ 0 h 87375"/>
                  <a:gd name="connsiteX1" fmla="*/ 106299 w 106299"/>
                  <a:gd name="connsiteY1" fmla="*/ 0 h 87375"/>
                  <a:gd name="connsiteX2" fmla="*/ 106299 w 106299"/>
                  <a:gd name="connsiteY2" fmla="*/ 87376 h 87375"/>
                  <a:gd name="connsiteX3" fmla="*/ 72517 w 106299"/>
                  <a:gd name="connsiteY3" fmla="*/ 87376 h 87375"/>
                  <a:gd name="connsiteX4" fmla="*/ 72517 w 106299"/>
                  <a:gd name="connsiteY4" fmla="*/ 21844 h 87375"/>
                  <a:gd name="connsiteX5" fmla="*/ 33909 w 106299"/>
                  <a:gd name="connsiteY5" fmla="*/ 21844 h 87375"/>
                  <a:gd name="connsiteX6" fmla="*/ 33909 w 106299"/>
                  <a:gd name="connsiteY6" fmla="*/ 87376 h 87375"/>
                  <a:gd name="connsiteX7" fmla="*/ 127 w 106299"/>
                  <a:gd name="connsiteY7" fmla="*/ 87376 h 87375"/>
                  <a:gd name="connsiteX8" fmla="*/ 127 w 106299"/>
                  <a:gd name="connsiteY8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299" h="87375" extrusionOk="0">
                    <a:moveTo>
                      <a:pt x="0" y="0"/>
                    </a:moveTo>
                    <a:lnTo>
                      <a:pt x="106299" y="0"/>
                    </a:lnTo>
                    <a:lnTo>
                      <a:pt x="106299" y="87376"/>
                    </a:lnTo>
                    <a:lnTo>
                      <a:pt x="72517" y="87376"/>
                    </a:lnTo>
                    <a:lnTo>
                      <a:pt x="72517" y="21844"/>
                    </a:lnTo>
                    <a:lnTo>
                      <a:pt x="33909" y="21844"/>
                    </a:lnTo>
                    <a:lnTo>
                      <a:pt x="33909" y="87376"/>
                    </a:lnTo>
                    <a:lnTo>
                      <a:pt x="127" y="87376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" name="Полилиния: фигура 63"/>
              <p:cNvSpPr/>
              <p:nvPr/>
            </p:nvSpPr>
            <p:spPr bwMode="auto">
              <a:xfrm>
                <a:off x="1130172" y="327786"/>
                <a:ext cx="116077" cy="87375"/>
              </a:xfrm>
              <a:custGeom>
                <a:avLst/>
                <a:gdLst>
                  <a:gd name="connsiteX0" fmla="*/ 37846 w 116077"/>
                  <a:gd name="connsiteY0" fmla="*/ 0 h 87375"/>
                  <a:gd name="connsiteX1" fmla="*/ 80772 w 116077"/>
                  <a:gd name="connsiteY1" fmla="*/ 0 h 87375"/>
                  <a:gd name="connsiteX2" fmla="*/ 116078 w 116077"/>
                  <a:gd name="connsiteY2" fmla="*/ 87376 h 87375"/>
                  <a:gd name="connsiteX3" fmla="*/ 79502 w 116077"/>
                  <a:gd name="connsiteY3" fmla="*/ 87376 h 87375"/>
                  <a:gd name="connsiteX4" fmla="*/ 76581 w 116077"/>
                  <a:gd name="connsiteY4" fmla="*/ 78740 h 87375"/>
                  <a:gd name="connsiteX5" fmla="*/ 39370 w 116077"/>
                  <a:gd name="connsiteY5" fmla="*/ 78740 h 87375"/>
                  <a:gd name="connsiteX6" fmla="*/ 36195 w 116077"/>
                  <a:gd name="connsiteY6" fmla="*/ 87376 h 87375"/>
                  <a:gd name="connsiteX7" fmla="*/ 0 w 116077"/>
                  <a:gd name="connsiteY7" fmla="*/ 87376 h 87375"/>
                  <a:gd name="connsiteX8" fmla="*/ 37719 w 116077"/>
                  <a:gd name="connsiteY8" fmla="*/ 0 h 87375"/>
                  <a:gd name="connsiteX9" fmla="*/ 69088 w 116077"/>
                  <a:gd name="connsiteY9" fmla="*/ 57277 h 87375"/>
                  <a:gd name="connsiteX10" fmla="*/ 58547 w 116077"/>
                  <a:gd name="connsiteY10" fmla="*/ 26416 h 87375"/>
                  <a:gd name="connsiteX11" fmla="*/ 47498 w 116077"/>
                  <a:gd name="connsiteY11" fmla="*/ 57277 h 87375"/>
                  <a:gd name="connsiteX12" fmla="*/ 69088 w 116077"/>
                  <a:gd name="connsiteY12" fmla="*/ 57277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6077" h="87375" extrusionOk="0">
                    <a:moveTo>
                      <a:pt x="37846" y="0"/>
                    </a:moveTo>
                    <a:lnTo>
                      <a:pt x="80772" y="0"/>
                    </a:lnTo>
                    <a:lnTo>
                      <a:pt x="116078" y="87376"/>
                    </a:lnTo>
                    <a:lnTo>
                      <a:pt x="79502" y="87376"/>
                    </a:lnTo>
                    <a:lnTo>
                      <a:pt x="76581" y="78740"/>
                    </a:lnTo>
                    <a:lnTo>
                      <a:pt x="39370" y="78740"/>
                    </a:lnTo>
                    <a:lnTo>
                      <a:pt x="36195" y="87376"/>
                    </a:lnTo>
                    <a:lnTo>
                      <a:pt x="0" y="87376"/>
                    </a:lnTo>
                    <a:lnTo>
                      <a:pt x="37719" y="0"/>
                    </a:lnTo>
                    <a:close/>
                    <a:moveTo>
                      <a:pt x="69088" y="57277"/>
                    </a:moveTo>
                    <a:lnTo>
                      <a:pt x="58547" y="26416"/>
                    </a:lnTo>
                    <a:lnTo>
                      <a:pt x="47498" y="57277"/>
                    </a:lnTo>
                    <a:lnTo>
                      <a:pt x="69088" y="57277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" name="Полилиния: фигура 64"/>
              <p:cNvSpPr/>
              <p:nvPr/>
            </p:nvSpPr>
            <p:spPr bwMode="auto">
              <a:xfrm>
                <a:off x="1247521" y="325500"/>
                <a:ext cx="116712" cy="91947"/>
              </a:xfrm>
              <a:custGeom>
                <a:avLst/>
                <a:gdLst>
                  <a:gd name="connsiteX0" fmla="*/ 58674 w 116712"/>
                  <a:gd name="connsiteY0" fmla="*/ 22352 h 91947"/>
                  <a:gd name="connsiteX1" fmla="*/ 36322 w 116712"/>
                  <a:gd name="connsiteY1" fmla="*/ 45974 h 91947"/>
                  <a:gd name="connsiteX2" fmla="*/ 58674 w 116712"/>
                  <a:gd name="connsiteY2" fmla="*/ 69469 h 91947"/>
                  <a:gd name="connsiteX3" fmla="*/ 77724 w 116712"/>
                  <a:gd name="connsiteY3" fmla="*/ 55245 h 91947"/>
                  <a:gd name="connsiteX4" fmla="*/ 116713 w 116712"/>
                  <a:gd name="connsiteY4" fmla="*/ 55245 h 91947"/>
                  <a:gd name="connsiteX5" fmla="*/ 58674 w 116712"/>
                  <a:gd name="connsiteY5" fmla="*/ 91948 h 91947"/>
                  <a:gd name="connsiteX6" fmla="*/ 0 w 116712"/>
                  <a:gd name="connsiteY6" fmla="*/ 45974 h 91947"/>
                  <a:gd name="connsiteX7" fmla="*/ 58674 w 116712"/>
                  <a:gd name="connsiteY7" fmla="*/ 0 h 91947"/>
                  <a:gd name="connsiteX8" fmla="*/ 116459 w 116712"/>
                  <a:gd name="connsiteY8" fmla="*/ 38989 h 91947"/>
                  <a:gd name="connsiteX9" fmla="*/ 77851 w 116712"/>
                  <a:gd name="connsiteY9" fmla="*/ 38989 h 91947"/>
                  <a:gd name="connsiteX10" fmla="*/ 58674 w 116712"/>
                  <a:gd name="connsiteY10" fmla="*/ 22352 h 9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712" h="91947" extrusionOk="0">
                    <a:moveTo>
                      <a:pt x="58674" y="22352"/>
                    </a:moveTo>
                    <a:cubicBezTo>
                      <a:pt x="44069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ubicBezTo>
                      <a:pt x="68961" y="69469"/>
                      <a:pt x="75692" y="64770"/>
                      <a:pt x="77724" y="55245"/>
                    </a:cubicBezTo>
                    <a:lnTo>
                      <a:pt x="116713" y="55245"/>
                    </a:lnTo>
                    <a:cubicBezTo>
                      <a:pt x="113157" y="79248"/>
                      <a:pt x="93472" y="91948"/>
                      <a:pt x="58674" y="91948"/>
                    </a:cubicBezTo>
                    <a:cubicBezTo>
                      <a:pt x="19685" y="91948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ubicBezTo>
                      <a:pt x="95250" y="0"/>
                      <a:pt x="115189" y="14097"/>
                      <a:pt x="116459" y="38989"/>
                    </a:cubicBezTo>
                    <a:lnTo>
                      <a:pt x="77851" y="38989"/>
                    </a:lnTo>
                    <a:cubicBezTo>
                      <a:pt x="76708" y="28194"/>
                      <a:pt x="69977" y="22352"/>
                      <a:pt x="58674" y="22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" name="Полилиния: фигура 65"/>
              <p:cNvSpPr/>
              <p:nvPr/>
            </p:nvSpPr>
            <p:spPr bwMode="auto">
              <a:xfrm>
                <a:off x="1376933" y="327786"/>
                <a:ext cx="106172" cy="87375"/>
              </a:xfrm>
              <a:custGeom>
                <a:avLst/>
                <a:gdLst>
                  <a:gd name="connsiteX0" fmla="*/ 0 w 106172"/>
                  <a:gd name="connsiteY0" fmla="*/ 0 h 87375"/>
                  <a:gd name="connsiteX1" fmla="*/ 33782 w 106172"/>
                  <a:gd name="connsiteY1" fmla="*/ 0 h 87375"/>
                  <a:gd name="connsiteX2" fmla="*/ 33782 w 106172"/>
                  <a:gd name="connsiteY2" fmla="*/ 30226 h 87375"/>
                  <a:gd name="connsiteX3" fmla="*/ 72390 w 106172"/>
                  <a:gd name="connsiteY3" fmla="*/ 30226 h 87375"/>
                  <a:gd name="connsiteX4" fmla="*/ 72390 w 106172"/>
                  <a:gd name="connsiteY4" fmla="*/ 0 h 87375"/>
                  <a:gd name="connsiteX5" fmla="*/ 106172 w 106172"/>
                  <a:gd name="connsiteY5" fmla="*/ 0 h 87375"/>
                  <a:gd name="connsiteX6" fmla="*/ 106172 w 106172"/>
                  <a:gd name="connsiteY6" fmla="*/ 87376 h 87375"/>
                  <a:gd name="connsiteX7" fmla="*/ 72390 w 106172"/>
                  <a:gd name="connsiteY7" fmla="*/ 87376 h 87375"/>
                  <a:gd name="connsiteX8" fmla="*/ 72390 w 106172"/>
                  <a:gd name="connsiteY8" fmla="*/ 51943 h 87375"/>
                  <a:gd name="connsiteX9" fmla="*/ 33782 w 106172"/>
                  <a:gd name="connsiteY9" fmla="*/ 51943 h 87375"/>
                  <a:gd name="connsiteX10" fmla="*/ 33782 w 106172"/>
                  <a:gd name="connsiteY10" fmla="*/ 87376 h 87375"/>
                  <a:gd name="connsiteX11" fmla="*/ 0 w 106172"/>
                  <a:gd name="connsiteY11" fmla="*/ 87376 h 87375"/>
                  <a:gd name="connsiteX12" fmla="*/ 0 w 106172"/>
                  <a:gd name="connsiteY12" fmla="*/ 0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172" h="87375" extrusionOk="0">
                    <a:moveTo>
                      <a:pt x="0" y="0"/>
                    </a:moveTo>
                    <a:lnTo>
                      <a:pt x="33782" y="0"/>
                    </a:lnTo>
                    <a:lnTo>
                      <a:pt x="33782" y="30226"/>
                    </a:lnTo>
                    <a:lnTo>
                      <a:pt x="72390" y="30226"/>
                    </a:lnTo>
                    <a:lnTo>
                      <a:pt x="72390" y="0"/>
                    </a:lnTo>
                    <a:lnTo>
                      <a:pt x="106172" y="0"/>
                    </a:lnTo>
                    <a:lnTo>
                      <a:pt x="106172" y="87376"/>
                    </a:lnTo>
                    <a:lnTo>
                      <a:pt x="72390" y="87376"/>
                    </a:lnTo>
                    <a:lnTo>
                      <a:pt x="72390" y="51943"/>
                    </a:lnTo>
                    <a:lnTo>
                      <a:pt x="33782" y="51943"/>
                    </a:lnTo>
                    <a:lnTo>
                      <a:pt x="33782" y="87376"/>
                    </a:lnTo>
                    <a:lnTo>
                      <a:pt x="0" y="873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1" name="Полилиния: фигура 66"/>
              <p:cNvSpPr/>
              <p:nvPr/>
            </p:nvSpPr>
            <p:spPr bwMode="auto">
              <a:xfrm>
                <a:off x="1497457" y="325500"/>
                <a:ext cx="117347" cy="92202"/>
              </a:xfrm>
              <a:custGeom>
                <a:avLst/>
                <a:gdLst>
                  <a:gd name="connsiteX0" fmla="*/ 58674 w 117347"/>
                  <a:gd name="connsiteY0" fmla="*/ 0 h 92202"/>
                  <a:gd name="connsiteX1" fmla="*/ 117348 w 117347"/>
                  <a:gd name="connsiteY1" fmla="*/ 45974 h 92202"/>
                  <a:gd name="connsiteX2" fmla="*/ 58674 w 117347"/>
                  <a:gd name="connsiteY2" fmla="*/ 92202 h 92202"/>
                  <a:gd name="connsiteX3" fmla="*/ 0 w 117347"/>
                  <a:gd name="connsiteY3" fmla="*/ 45974 h 92202"/>
                  <a:gd name="connsiteX4" fmla="*/ 58674 w 117347"/>
                  <a:gd name="connsiteY4" fmla="*/ 0 h 92202"/>
                  <a:gd name="connsiteX5" fmla="*/ 58674 w 117347"/>
                  <a:gd name="connsiteY5" fmla="*/ 69469 h 92202"/>
                  <a:gd name="connsiteX6" fmla="*/ 81026 w 117347"/>
                  <a:gd name="connsiteY6" fmla="*/ 45974 h 92202"/>
                  <a:gd name="connsiteX7" fmla="*/ 58674 w 117347"/>
                  <a:gd name="connsiteY7" fmla="*/ 22352 h 92202"/>
                  <a:gd name="connsiteX8" fmla="*/ 36322 w 117347"/>
                  <a:gd name="connsiteY8" fmla="*/ 45974 h 92202"/>
                  <a:gd name="connsiteX9" fmla="*/ 58674 w 117347"/>
                  <a:gd name="connsiteY9" fmla="*/ 69469 h 9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7347" h="92202" extrusionOk="0">
                    <a:moveTo>
                      <a:pt x="58674" y="0"/>
                    </a:moveTo>
                    <a:cubicBezTo>
                      <a:pt x="97663" y="0"/>
                      <a:pt x="117348" y="15748"/>
                      <a:pt x="117348" y="45974"/>
                    </a:cubicBezTo>
                    <a:cubicBezTo>
                      <a:pt x="117348" y="76200"/>
                      <a:pt x="97663" y="92202"/>
                      <a:pt x="58674" y="92202"/>
                    </a:cubicBezTo>
                    <a:cubicBezTo>
                      <a:pt x="19685" y="92202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lose/>
                    <a:moveTo>
                      <a:pt x="58674" y="69469"/>
                    </a:moveTo>
                    <a:cubicBezTo>
                      <a:pt x="73279" y="69469"/>
                      <a:pt x="81026" y="61341"/>
                      <a:pt x="81026" y="45974"/>
                    </a:cubicBezTo>
                    <a:cubicBezTo>
                      <a:pt x="81026" y="30607"/>
                      <a:pt x="73152" y="22352"/>
                      <a:pt x="58674" y="22352"/>
                    </a:cubicBezTo>
                    <a:cubicBezTo>
                      <a:pt x="44196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" name="Полилиния: фигура 67"/>
              <p:cNvSpPr/>
              <p:nvPr/>
            </p:nvSpPr>
            <p:spPr bwMode="auto">
              <a:xfrm>
                <a:off x="1624075" y="325500"/>
                <a:ext cx="116713" cy="91947"/>
              </a:xfrm>
              <a:custGeom>
                <a:avLst/>
                <a:gdLst>
                  <a:gd name="connsiteX0" fmla="*/ 58674 w 116713"/>
                  <a:gd name="connsiteY0" fmla="*/ 22352 h 91947"/>
                  <a:gd name="connsiteX1" fmla="*/ 36322 w 116713"/>
                  <a:gd name="connsiteY1" fmla="*/ 45974 h 91947"/>
                  <a:gd name="connsiteX2" fmla="*/ 58674 w 116713"/>
                  <a:gd name="connsiteY2" fmla="*/ 69469 h 91947"/>
                  <a:gd name="connsiteX3" fmla="*/ 77724 w 116713"/>
                  <a:gd name="connsiteY3" fmla="*/ 55245 h 91947"/>
                  <a:gd name="connsiteX4" fmla="*/ 116713 w 116713"/>
                  <a:gd name="connsiteY4" fmla="*/ 55245 h 91947"/>
                  <a:gd name="connsiteX5" fmla="*/ 58674 w 116713"/>
                  <a:gd name="connsiteY5" fmla="*/ 91948 h 91947"/>
                  <a:gd name="connsiteX6" fmla="*/ 0 w 116713"/>
                  <a:gd name="connsiteY6" fmla="*/ 45974 h 91947"/>
                  <a:gd name="connsiteX7" fmla="*/ 58674 w 116713"/>
                  <a:gd name="connsiteY7" fmla="*/ 0 h 91947"/>
                  <a:gd name="connsiteX8" fmla="*/ 116459 w 116713"/>
                  <a:gd name="connsiteY8" fmla="*/ 38989 h 91947"/>
                  <a:gd name="connsiteX9" fmla="*/ 77851 w 116713"/>
                  <a:gd name="connsiteY9" fmla="*/ 38989 h 91947"/>
                  <a:gd name="connsiteX10" fmla="*/ 58674 w 116713"/>
                  <a:gd name="connsiteY10" fmla="*/ 22352 h 91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713" h="91947" extrusionOk="0">
                    <a:moveTo>
                      <a:pt x="58674" y="22352"/>
                    </a:moveTo>
                    <a:cubicBezTo>
                      <a:pt x="44069" y="22352"/>
                      <a:pt x="36322" y="30607"/>
                      <a:pt x="36322" y="45974"/>
                    </a:cubicBezTo>
                    <a:cubicBezTo>
                      <a:pt x="36322" y="61341"/>
                      <a:pt x="44196" y="69469"/>
                      <a:pt x="58674" y="69469"/>
                    </a:cubicBezTo>
                    <a:cubicBezTo>
                      <a:pt x="68961" y="69469"/>
                      <a:pt x="75692" y="64770"/>
                      <a:pt x="77724" y="55245"/>
                    </a:cubicBezTo>
                    <a:lnTo>
                      <a:pt x="116713" y="55245"/>
                    </a:lnTo>
                    <a:cubicBezTo>
                      <a:pt x="113157" y="79248"/>
                      <a:pt x="93472" y="91948"/>
                      <a:pt x="58674" y="91948"/>
                    </a:cubicBezTo>
                    <a:cubicBezTo>
                      <a:pt x="19685" y="91948"/>
                      <a:pt x="0" y="76200"/>
                      <a:pt x="0" y="45974"/>
                    </a:cubicBezTo>
                    <a:cubicBezTo>
                      <a:pt x="0" y="15748"/>
                      <a:pt x="19685" y="0"/>
                      <a:pt x="58674" y="0"/>
                    </a:cubicBezTo>
                    <a:cubicBezTo>
                      <a:pt x="95250" y="0"/>
                      <a:pt x="115189" y="14097"/>
                      <a:pt x="116459" y="38989"/>
                    </a:cubicBezTo>
                    <a:lnTo>
                      <a:pt x="77851" y="38989"/>
                    </a:lnTo>
                    <a:cubicBezTo>
                      <a:pt x="76708" y="28194"/>
                      <a:pt x="69977" y="22352"/>
                      <a:pt x="58674" y="22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3" name="Полилиния: фигура 68"/>
              <p:cNvSpPr/>
              <p:nvPr/>
            </p:nvSpPr>
            <p:spPr bwMode="auto">
              <a:xfrm>
                <a:off x="1744217" y="327786"/>
                <a:ext cx="97155" cy="87375"/>
              </a:xfrm>
              <a:custGeom>
                <a:avLst/>
                <a:gdLst>
                  <a:gd name="connsiteX0" fmla="*/ 31496 w 97155"/>
                  <a:gd name="connsiteY0" fmla="*/ 22098 h 87375"/>
                  <a:gd name="connsiteX1" fmla="*/ 0 w 97155"/>
                  <a:gd name="connsiteY1" fmla="*/ 22098 h 87375"/>
                  <a:gd name="connsiteX2" fmla="*/ 0 w 97155"/>
                  <a:gd name="connsiteY2" fmla="*/ 0 h 87375"/>
                  <a:gd name="connsiteX3" fmla="*/ 97155 w 97155"/>
                  <a:gd name="connsiteY3" fmla="*/ 0 h 87375"/>
                  <a:gd name="connsiteX4" fmla="*/ 97155 w 97155"/>
                  <a:gd name="connsiteY4" fmla="*/ 22098 h 87375"/>
                  <a:gd name="connsiteX5" fmla="*/ 65532 w 97155"/>
                  <a:gd name="connsiteY5" fmla="*/ 22098 h 87375"/>
                  <a:gd name="connsiteX6" fmla="*/ 65532 w 97155"/>
                  <a:gd name="connsiteY6" fmla="*/ 87376 h 87375"/>
                  <a:gd name="connsiteX7" fmla="*/ 31623 w 97155"/>
                  <a:gd name="connsiteY7" fmla="*/ 87376 h 87375"/>
                  <a:gd name="connsiteX8" fmla="*/ 31623 w 97155"/>
                  <a:gd name="connsiteY8" fmla="*/ 22098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155" h="87375" extrusionOk="0">
                    <a:moveTo>
                      <a:pt x="31496" y="22098"/>
                    </a:moveTo>
                    <a:lnTo>
                      <a:pt x="0" y="22098"/>
                    </a:lnTo>
                    <a:lnTo>
                      <a:pt x="0" y="0"/>
                    </a:lnTo>
                    <a:lnTo>
                      <a:pt x="97155" y="0"/>
                    </a:lnTo>
                    <a:lnTo>
                      <a:pt x="97155" y="22098"/>
                    </a:lnTo>
                    <a:lnTo>
                      <a:pt x="65532" y="22098"/>
                    </a:lnTo>
                    <a:lnTo>
                      <a:pt x="65532" y="87376"/>
                    </a:lnTo>
                    <a:lnTo>
                      <a:pt x="31623" y="87376"/>
                    </a:lnTo>
                    <a:lnTo>
                      <a:pt x="31623" y="2209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4" name="Полилиния: фигура 69"/>
              <p:cNvSpPr/>
              <p:nvPr/>
            </p:nvSpPr>
            <p:spPr bwMode="auto">
              <a:xfrm>
                <a:off x="1851151" y="327786"/>
                <a:ext cx="104013" cy="87375"/>
              </a:xfrm>
              <a:custGeom>
                <a:avLst/>
                <a:gdLst>
                  <a:gd name="connsiteX0" fmla="*/ 33909 w 104013"/>
                  <a:gd name="connsiteY0" fmla="*/ 0 h 87375"/>
                  <a:gd name="connsiteX1" fmla="*/ 33909 w 104013"/>
                  <a:gd name="connsiteY1" fmla="*/ 32512 h 87375"/>
                  <a:gd name="connsiteX2" fmla="*/ 67183 w 104013"/>
                  <a:gd name="connsiteY2" fmla="*/ 32512 h 87375"/>
                  <a:gd name="connsiteX3" fmla="*/ 104013 w 104013"/>
                  <a:gd name="connsiteY3" fmla="*/ 59690 h 87375"/>
                  <a:gd name="connsiteX4" fmla="*/ 66421 w 104013"/>
                  <a:gd name="connsiteY4" fmla="*/ 87376 h 87375"/>
                  <a:gd name="connsiteX5" fmla="*/ 0 w 104013"/>
                  <a:gd name="connsiteY5" fmla="*/ 87376 h 87375"/>
                  <a:gd name="connsiteX6" fmla="*/ 0 w 104013"/>
                  <a:gd name="connsiteY6" fmla="*/ 0 h 87375"/>
                  <a:gd name="connsiteX7" fmla="*/ 33782 w 104013"/>
                  <a:gd name="connsiteY7" fmla="*/ 0 h 87375"/>
                  <a:gd name="connsiteX8" fmla="*/ 67183 w 104013"/>
                  <a:gd name="connsiteY8" fmla="*/ 59944 h 87375"/>
                  <a:gd name="connsiteX9" fmla="*/ 53594 w 104013"/>
                  <a:gd name="connsiteY9" fmla="*/ 51181 h 87375"/>
                  <a:gd name="connsiteX10" fmla="*/ 33909 w 104013"/>
                  <a:gd name="connsiteY10" fmla="*/ 51181 h 87375"/>
                  <a:gd name="connsiteX11" fmla="*/ 33909 w 104013"/>
                  <a:gd name="connsiteY11" fmla="*/ 68580 h 87375"/>
                  <a:gd name="connsiteX12" fmla="*/ 53594 w 104013"/>
                  <a:gd name="connsiteY12" fmla="*/ 68580 h 87375"/>
                  <a:gd name="connsiteX13" fmla="*/ 67183 w 104013"/>
                  <a:gd name="connsiteY13" fmla="*/ 59944 h 8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4013" h="87375" extrusionOk="0">
                    <a:moveTo>
                      <a:pt x="33909" y="0"/>
                    </a:moveTo>
                    <a:lnTo>
                      <a:pt x="33909" y="32512"/>
                    </a:lnTo>
                    <a:lnTo>
                      <a:pt x="67183" y="32512"/>
                    </a:lnTo>
                    <a:cubicBezTo>
                      <a:pt x="91313" y="32512"/>
                      <a:pt x="104013" y="42418"/>
                      <a:pt x="104013" y="59690"/>
                    </a:cubicBezTo>
                    <a:cubicBezTo>
                      <a:pt x="104013" y="76962"/>
                      <a:pt x="90805" y="87376"/>
                      <a:pt x="66421" y="87376"/>
                    </a:cubicBezTo>
                    <a:lnTo>
                      <a:pt x="0" y="87376"/>
                    </a:lnTo>
                    <a:lnTo>
                      <a:pt x="0" y="0"/>
                    </a:lnTo>
                    <a:lnTo>
                      <a:pt x="33782" y="0"/>
                    </a:lnTo>
                    <a:close/>
                    <a:moveTo>
                      <a:pt x="67183" y="59944"/>
                    </a:moveTo>
                    <a:cubicBezTo>
                      <a:pt x="67183" y="52832"/>
                      <a:pt x="62992" y="51181"/>
                      <a:pt x="53594" y="51181"/>
                    </a:cubicBezTo>
                    <a:lnTo>
                      <a:pt x="33909" y="51181"/>
                    </a:lnTo>
                    <a:lnTo>
                      <a:pt x="33909" y="68580"/>
                    </a:lnTo>
                    <a:lnTo>
                      <a:pt x="53594" y="68580"/>
                    </a:lnTo>
                    <a:cubicBezTo>
                      <a:pt x="62992" y="68580"/>
                      <a:pt x="67183" y="66929"/>
                      <a:pt x="67183" y="599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0" name="Полилиния: фигура 15"/>
            <p:cNvSpPr/>
            <p:nvPr/>
          </p:nvSpPr>
          <p:spPr bwMode="auto">
            <a:xfrm rot="18900000">
              <a:off x="185032" y="294537"/>
              <a:ext cx="250952" cy="35052"/>
            </a:xfrm>
            <a:custGeom>
              <a:avLst/>
              <a:gdLst>
                <a:gd name="connsiteX0" fmla="*/ 0 w 250952"/>
                <a:gd name="connsiteY0" fmla="*/ 0 h 35052"/>
                <a:gd name="connsiteX1" fmla="*/ 250952 w 250952"/>
                <a:gd name="connsiteY1" fmla="*/ 0 h 35052"/>
                <a:gd name="connsiteX2" fmla="*/ 250952 w 250952"/>
                <a:gd name="connsiteY2" fmla="*/ 35052 h 35052"/>
                <a:gd name="connsiteX3" fmla="*/ 0 w 250952"/>
                <a:gd name="connsiteY3" fmla="*/ 35052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952" h="35052" extrusionOk="0">
                  <a:moveTo>
                    <a:pt x="0" y="0"/>
                  </a:moveTo>
                  <a:lnTo>
                    <a:pt x="250952" y="0"/>
                  </a:lnTo>
                  <a:lnTo>
                    <a:pt x="250952" y="35052"/>
                  </a:lnTo>
                  <a:lnTo>
                    <a:pt x="0" y="3505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Полилиния: фигура 16"/>
            <p:cNvSpPr/>
            <p:nvPr/>
          </p:nvSpPr>
          <p:spPr bwMode="auto">
            <a:xfrm>
              <a:off x="207518" y="207518"/>
              <a:ext cx="207518" cy="35052"/>
            </a:xfrm>
            <a:custGeom>
              <a:avLst/>
              <a:gdLst>
                <a:gd name="connsiteX0" fmla="*/ 0 w 207518"/>
                <a:gd name="connsiteY0" fmla="*/ 0 h 35052"/>
                <a:gd name="connsiteX1" fmla="*/ 207518 w 207518"/>
                <a:gd name="connsiteY1" fmla="*/ 0 h 35052"/>
                <a:gd name="connsiteX2" fmla="*/ 207518 w 207518"/>
                <a:gd name="connsiteY2" fmla="*/ 35052 h 35052"/>
                <a:gd name="connsiteX3" fmla="*/ 0 w 207518"/>
                <a:gd name="connsiteY3" fmla="*/ 35052 h 35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18" h="35052" extrusionOk="0">
                  <a:moveTo>
                    <a:pt x="0" y="0"/>
                  </a:moveTo>
                  <a:lnTo>
                    <a:pt x="207518" y="0"/>
                  </a:lnTo>
                  <a:lnTo>
                    <a:pt x="207518" y="35052"/>
                  </a:lnTo>
                  <a:lnTo>
                    <a:pt x="0" y="3505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Полилиния: фигура 17"/>
            <p:cNvSpPr/>
            <p:nvPr/>
          </p:nvSpPr>
          <p:spPr bwMode="auto">
            <a:xfrm>
              <a:off x="380110" y="207518"/>
              <a:ext cx="35051" cy="207518"/>
            </a:xfrm>
            <a:custGeom>
              <a:avLst/>
              <a:gdLst>
                <a:gd name="connsiteX0" fmla="*/ 0 w 35051"/>
                <a:gd name="connsiteY0" fmla="*/ 0 h 207518"/>
                <a:gd name="connsiteX1" fmla="*/ 35052 w 35051"/>
                <a:gd name="connsiteY1" fmla="*/ 0 h 207518"/>
                <a:gd name="connsiteX2" fmla="*/ 35052 w 35051"/>
                <a:gd name="connsiteY2" fmla="*/ 207518 h 207518"/>
                <a:gd name="connsiteX3" fmla="*/ 0 w 35051"/>
                <a:gd name="connsiteY3" fmla="*/ 207518 h 20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051" h="207518" extrusionOk="0">
                  <a:moveTo>
                    <a:pt x="0" y="0"/>
                  </a:moveTo>
                  <a:lnTo>
                    <a:pt x="35052" y="0"/>
                  </a:lnTo>
                  <a:lnTo>
                    <a:pt x="35052" y="207518"/>
                  </a:lnTo>
                  <a:lnTo>
                    <a:pt x="0" y="20751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Полилиния: фигура 19"/>
            <p:cNvSpPr/>
            <p:nvPr/>
          </p:nvSpPr>
          <p:spPr bwMode="auto">
            <a:xfrm>
              <a:off x="554101" y="207835"/>
              <a:ext cx="106362" cy="87376"/>
            </a:xfrm>
            <a:custGeom>
              <a:avLst/>
              <a:gdLst>
                <a:gd name="connsiteX0" fmla="*/ 63 w 106362"/>
                <a:gd name="connsiteY0" fmla="*/ 0 h 87376"/>
                <a:gd name="connsiteX1" fmla="*/ 106363 w 106362"/>
                <a:gd name="connsiteY1" fmla="*/ 0 h 87376"/>
                <a:gd name="connsiteX2" fmla="*/ 106363 w 106362"/>
                <a:gd name="connsiteY2" fmla="*/ 87376 h 87376"/>
                <a:gd name="connsiteX3" fmla="*/ 72517 w 106362"/>
                <a:gd name="connsiteY3" fmla="*/ 87376 h 87376"/>
                <a:gd name="connsiteX4" fmla="*/ 72517 w 106362"/>
                <a:gd name="connsiteY4" fmla="*/ 21781 h 87376"/>
                <a:gd name="connsiteX5" fmla="*/ 33845 w 106362"/>
                <a:gd name="connsiteY5" fmla="*/ 21781 h 87376"/>
                <a:gd name="connsiteX6" fmla="*/ 33845 w 106362"/>
                <a:gd name="connsiteY6" fmla="*/ 87376 h 87376"/>
                <a:gd name="connsiteX7" fmla="*/ 0 w 106362"/>
                <a:gd name="connsiteY7" fmla="*/ 87376 h 87376"/>
                <a:gd name="connsiteX8" fmla="*/ 0 w 106362"/>
                <a:gd name="connsiteY8" fmla="*/ 0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362" h="87376" extrusionOk="0">
                  <a:moveTo>
                    <a:pt x="63" y="0"/>
                  </a:moveTo>
                  <a:lnTo>
                    <a:pt x="106363" y="0"/>
                  </a:lnTo>
                  <a:lnTo>
                    <a:pt x="106363" y="87376"/>
                  </a:lnTo>
                  <a:lnTo>
                    <a:pt x="72517" y="87376"/>
                  </a:lnTo>
                  <a:lnTo>
                    <a:pt x="72517" y="21781"/>
                  </a:lnTo>
                  <a:lnTo>
                    <a:pt x="33845" y="21781"/>
                  </a:lnTo>
                  <a:lnTo>
                    <a:pt x="33845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Полилиния: фигура 20"/>
            <p:cNvSpPr/>
            <p:nvPr/>
          </p:nvSpPr>
          <p:spPr bwMode="auto">
            <a:xfrm>
              <a:off x="679704" y="207835"/>
              <a:ext cx="104076" cy="87376"/>
            </a:xfrm>
            <a:custGeom>
              <a:avLst/>
              <a:gdLst>
                <a:gd name="connsiteX0" fmla="*/ 64 w 104076"/>
                <a:gd name="connsiteY0" fmla="*/ 0 h 87376"/>
                <a:gd name="connsiteX1" fmla="*/ 65405 w 104076"/>
                <a:gd name="connsiteY1" fmla="*/ 0 h 87376"/>
                <a:gd name="connsiteX2" fmla="*/ 104077 w 104076"/>
                <a:gd name="connsiteY2" fmla="*/ 28258 h 87376"/>
                <a:gd name="connsiteX3" fmla="*/ 65405 w 104076"/>
                <a:gd name="connsiteY3" fmla="*/ 56706 h 87376"/>
                <a:gd name="connsiteX4" fmla="*/ 33846 w 104076"/>
                <a:gd name="connsiteY4" fmla="*/ 56706 h 87376"/>
                <a:gd name="connsiteX5" fmla="*/ 33846 w 104076"/>
                <a:gd name="connsiteY5" fmla="*/ 87376 h 87376"/>
                <a:gd name="connsiteX6" fmla="*/ 0 w 104076"/>
                <a:gd name="connsiteY6" fmla="*/ 87376 h 87376"/>
                <a:gd name="connsiteX7" fmla="*/ 0 w 104076"/>
                <a:gd name="connsiteY7" fmla="*/ 0 h 87376"/>
                <a:gd name="connsiteX8" fmla="*/ 33909 w 104076"/>
                <a:gd name="connsiteY8" fmla="*/ 18796 h 87376"/>
                <a:gd name="connsiteX9" fmla="*/ 33909 w 104076"/>
                <a:gd name="connsiteY9" fmla="*/ 37719 h 87376"/>
                <a:gd name="connsiteX10" fmla="*/ 52451 w 104076"/>
                <a:gd name="connsiteY10" fmla="*/ 37719 h 87376"/>
                <a:gd name="connsiteX11" fmla="*/ 67120 w 104076"/>
                <a:gd name="connsiteY11" fmla="*/ 28194 h 87376"/>
                <a:gd name="connsiteX12" fmla="*/ 52451 w 104076"/>
                <a:gd name="connsiteY12" fmla="*/ 18796 h 87376"/>
                <a:gd name="connsiteX13" fmla="*/ 33909 w 104076"/>
                <a:gd name="connsiteY13" fmla="*/ 18796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4076" h="87376" extrusionOk="0">
                  <a:moveTo>
                    <a:pt x="64" y="0"/>
                  </a:moveTo>
                  <a:lnTo>
                    <a:pt x="65405" y="0"/>
                  </a:lnTo>
                  <a:cubicBezTo>
                    <a:pt x="90424" y="0"/>
                    <a:pt x="104077" y="10605"/>
                    <a:pt x="104077" y="28258"/>
                  </a:cubicBezTo>
                  <a:cubicBezTo>
                    <a:pt x="104077" y="45910"/>
                    <a:pt x="90488" y="56706"/>
                    <a:pt x="65405" y="56706"/>
                  </a:cubicBezTo>
                  <a:lnTo>
                    <a:pt x="33846" y="56706"/>
                  </a:lnTo>
                  <a:lnTo>
                    <a:pt x="33846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  <a:moveTo>
                    <a:pt x="33909" y="18796"/>
                  </a:moveTo>
                  <a:lnTo>
                    <a:pt x="33909" y="37719"/>
                  </a:lnTo>
                  <a:lnTo>
                    <a:pt x="52451" y="37719"/>
                  </a:lnTo>
                  <a:cubicBezTo>
                    <a:pt x="62547" y="37719"/>
                    <a:pt x="67120" y="35814"/>
                    <a:pt x="67120" y="28194"/>
                  </a:cubicBezTo>
                  <a:cubicBezTo>
                    <a:pt x="67120" y="20574"/>
                    <a:pt x="62547" y="18796"/>
                    <a:pt x="52451" y="18796"/>
                  </a:cubicBezTo>
                  <a:lnTo>
                    <a:pt x="33909" y="18796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Полилиния: фигура 21"/>
            <p:cNvSpPr/>
            <p:nvPr/>
          </p:nvSpPr>
          <p:spPr bwMode="auto">
            <a:xfrm>
              <a:off x="790320" y="205549"/>
              <a:ext cx="117475" cy="92202"/>
            </a:xfrm>
            <a:custGeom>
              <a:avLst/>
              <a:gdLst>
                <a:gd name="connsiteX0" fmla="*/ 58738 w 117475"/>
                <a:gd name="connsiteY0" fmla="*/ 0 h 92202"/>
                <a:gd name="connsiteX1" fmla="*/ 117475 w 117475"/>
                <a:gd name="connsiteY1" fmla="*/ 45974 h 92202"/>
                <a:gd name="connsiteX2" fmla="*/ 58738 w 117475"/>
                <a:gd name="connsiteY2" fmla="*/ 92202 h 92202"/>
                <a:gd name="connsiteX3" fmla="*/ 0 w 117475"/>
                <a:gd name="connsiteY3" fmla="*/ 45974 h 92202"/>
                <a:gd name="connsiteX4" fmla="*/ 58738 w 117475"/>
                <a:gd name="connsiteY4" fmla="*/ 0 h 92202"/>
                <a:gd name="connsiteX5" fmla="*/ 58738 w 117475"/>
                <a:gd name="connsiteY5" fmla="*/ 69469 h 92202"/>
                <a:gd name="connsiteX6" fmla="*/ 81153 w 117475"/>
                <a:gd name="connsiteY6" fmla="*/ 45974 h 92202"/>
                <a:gd name="connsiteX7" fmla="*/ 58738 w 117475"/>
                <a:gd name="connsiteY7" fmla="*/ 22416 h 92202"/>
                <a:gd name="connsiteX8" fmla="*/ 36322 w 117475"/>
                <a:gd name="connsiteY8" fmla="*/ 45974 h 92202"/>
                <a:gd name="connsiteX9" fmla="*/ 58738 w 117475"/>
                <a:gd name="connsiteY9" fmla="*/ 69469 h 9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475" h="92202" extrusionOk="0">
                  <a:moveTo>
                    <a:pt x="58738" y="0"/>
                  </a:moveTo>
                  <a:cubicBezTo>
                    <a:pt x="97727" y="0"/>
                    <a:pt x="117475" y="15748"/>
                    <a:pt x="117475" y="45974"/>
                  </a:cubicBezTo>
                  <a:cubicBezTo>
                    <a:pt x="117475" y="76200"/>
                    <a:pt x="97727" y="92202"/>
                    <a:pt x="58738" y="92202"/>
                  </a:cubicBezTo>
                  <a:cubicBezTo>
                    <a:pt x="19749" y="92202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lose/>
                  <a:moveTo>
                    <a:pt x="58738" y="69469"/>
                  </a:moveTo>
                  <a:cubicBezTo>
                    <a:pt x="73279" y="69469"/>
                    <a:pt x="81153" y="61278"/>
                    <a:pt x="81153" y="45974"/>
                  </a:cubicBezTo>
                  <a:cubicBezTo>
                    <a:pt x="81153" y="30671"/>
                    <a:pt x="73342" y="22416"/>
                    <a:pt x="58738" y="22416"/>
                  </a:cubicBezTo>
                  <a:cubicBezTo>
                    <a:pt x="44133" y="22416"/>
                    <a:pt x="36322" y="30734"/>
                    <a:pt x="36322" y="45974"/>
                  </a:cubicBezTo>
                  <a:cubicBezTo>
                    <a:pt x="36322" y="61214"/>
                    <a:pt x="44133" y="69469"/>
                    <a:pt x="58738" y="6946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Полилиния: фигура 22"/>
            <p:cNvSpPr/>
            <p:nvPr/>
          </p:nvSpPr>
          <p:spPr bwMode="auto">
            <a:xfrm>
              <a:off x="921892" y="207835"/>
              <a:ext cx="106553" cy="87376"/>
            </a:xfrm>
            <a:custGeom>
              <a:avLst/>
              <a:gdLst>
                <a:gd name="connsiteX0" fmla="*/ 74613 w 106553"/>
                <a:gd name="connsiteY0" fmla="*/ 87376 h 87376"/>
                <a:gd name="connsiteX1" fmla="*/ 74613 w 106553"/>
                <a:gd name="connsiteY1" fmla="*/ 35370 h 87376"/>
                <a:gd name="connsiteX2" fmla="*/ 37910 w 106553"/>
                <a:gd name="connsiteY2" fmla="*/ 87376 h 87376"/>
                <a:gd name="connsiteX3" fmla="*/ 0 w 106553"/>
                <a:gd name="connsiteY3" fmla="*/ 87376 h 87376"/>
                <a:gd name="connsiteX4" fmla="*/ 0 w 106553"/>
                <a:gd name="connsiteY4" fmla="*/ 0 h 87376"/>
                <a:gd name="connsiteX5" fmla="*/ 32766 w 106553"/>
                <a:gd name="connsiteY5" fmla="*/ 0 h 87376"/>
                <a:gd name="connsiteX6" fmla="*/ 32766 w 106553"/>
                <a:gd name="connsiteY6" fmla="*/ 50292 h 87376"/>
                <a:gd name="connsiteX7" fmla="*/ 68263 w 106553"/>
                <a:gd name="connsiteY7" fmla="*/ 0 h 87376"/>
                <a:gd name="connsiteX8" fmla="*/ 106553 w 106553"/>
                <a:gd name="connsiteY8" fmla="*/ 0 h 87376"/>
                <a:gd name="connsiteX9" fmla="*/ 106553 w 106553"/>
                <a:gd name="connsiteY9" fmla="*/ 87376 h 87376"/>
                <a:gd name="connsiteX10" fmla="*/ 74676 w 106553"/>
                <a:gd name="connsiteY10" fmla="*/ 87376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553" h="87376" extrusionOk="0">
                  <a:moveTo>
                    <a:pt x="74613" y="87376"/>
                  </a:moveTo>
                  <a:lnTo>
                    <a:pt x="74613" y="35370"/>
                  </a:lnTo>
                  <a:lnTo>
                    <a:pt x="37910" y="87376"/>
                  </a:lnTo>
                  <a:lnTo>
                    <a:pt x="0" y="87376"/>
                  </a:lnTo>
                  <a:lnTo>
                    <a:pt x="0" y="0"/>
                  </a:lnTo>
                  <a:lnTo>
                    <a:pt x="32766" y="0"/>
                  </a:lnTo>
                  <a:lnTo>
                    <a:pt x="32766" y="50292"/>
                  </a:lnTo>
                  <a:lnTo>
                    <a:pt x="68263" y="0"/>
                  </a:lnTo>
                  <a:lnTo>
                    <a:pt x="106553" y="0"/>
                  </a:lnTo>
                  <a:lnTo>
                    <a:pt x="106553" y="87376"/>
                  </a:lnTo>
                  <a:lnTo>
                    <a:pt x="74676" y="87376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7" name="Полилиния: фигура 23"/>
            <p:cNvSpPr/>
            <p:nvPr/>
          </p:nvSpPr>
          <p:spPr bwMode="auto">
            <a:xfrm>
              <a:off x="1041653" y="207772"/>
              <a:ext cx="107759" cy="89407"/>
            </a:xfrm>
            <a:custGeom>
              <a:avLst/>
              <a:gdLst>
                <a:gd name="connsiteX0" fmla="*/ 34925 w 107759"/>
                <a:gd name="connsiteY0" fmla="*/ 58547 h 89407"/>
                <a:gd name="connsiteX1" fmla="*/ 54166 w 107759"/>
                <a:gd name="connsiteY1" fmla="*/ 67310 h 89407"/>
                <a:gd name="connsiteX2" fmla="*/ 71501 w 107759"/>
                <a:gd name="connsiteY2" fmla="*/ 59754 h 89407"/>
                <a:gd name="connsiteX3" fmla="*/ 55372 w 107759"/>
                <a:gd name="connsiteY3" fmla="*/ 52388 h 89407"/>
                <a:gd name="connsiteX4" fmla="*/ 39497 w 107759"/>
                <a:gd name="connsiteY4" fmla="*/ 52388 h 89407"/>
                <a:gd name="connsiteX5" fmla="*/ 39497 w 107759"/>
                <a:gd name="connsiteY5" fmla="*/ 32258 h 89407"/>
                <a:gd name="connsiteX6" fmla="*/ 53975 w 107759"/>
                <a:gd name="connsiteY6" fmla="*/ 32258 h 89407"/>
                <a:gd name="connsiteX7" fmla="*/ 69279 w 107759"/>
                <a:gd name="connsiteY7" fmla="*/ 26733 h 89407"/>
                <a:gd name="connsiteX8" fmla="*/ 53531 w 107759"/>
                <a:gd name="connsiteY8" fmla="*/ 20193 h 89407"/>
                <a:gd name="connsiteX9" fmla="*/ 39942 w 107759"/>
                <a:gd name="connsiteY9" fmla="*/ 24765 h 89407"/>
                <a:gd name="connsiteX10" fmla="*/ 3112 w 107759"/>
                <a:gd name="connsiteY10" fmla="*/ 24765 h 89407"/>
                <a:gd name="connsiteX11" fmla="*/ 53086 w 107759"/>
                <a:gd name="connsiteY11" fmla="*/ 0 h 89407"/>
                <a:gd name="connsiteX12" fmla="*/ 105220 w 107759"/>
                <a:gd name="connsiteY12" fmla="*/ 23685 h 89407"/>
                <a:gd name="connsiteX13" fmla="*/ 90297 w 107759"/>
                <a:gd name="connsiteY13" fmla="*/ 41021 h 89407"/>
                <a:gd name="connsiteX14" fmla="*/ 107760 w 107759"/>
                <a:gd name="connsiteY14" fmla="*/ 60897 h 89407"/>
                <a:gd name="connsiteX15" fmla="*/ 54801 w 107759"/>
                <a:gd name="connsiteY15" fmla="*/ 89408 h 89407"/>
                <a:gd name="connsiteX16" fmla="*/ 0 w 107759"/>
                <a:gd name="connsiteY16" fmla="*/ 58483 h 89407"/>
                <a:gd name="connsiteX17" fmla="*/ 35052 w 107759"/>
                <a:gd name="connsiteY17" fmla="*/ 58483 h 8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59" h="89407" extrusionOk="0">
                  <a:moveTo>
                    <a:pt x="34925" y="58547"/>
                  </a:moveTo>
                  <a:cubicBezTo>
                    <a:pt x="36767" y="64706"/>
                    <a:pt x="42990" y="67310"/>
                    <a:pt x="54166" y="67310"/>
                  </a:cubicBezTo>
                  <a:cubicBezTo>
                    <a:pt x="65342" y="67310"/>
                    <a:pt x="71501" y="65024"/>
                    <a:pt x="71501" y="59754"/>
                  </a:cubicBezTo>
                  <a:cubicBezTo>
                    <a:pt x="71501" y="53848"/>
                    <a:pt x="66421" y="52388"/>
                    <a:pt x="55372" y="52388"/>
                  </a:cubicBezTo>
                  <a:lnTo>
                    <a:pt x="39497" y="52388"/>
                  </a:lnTo>
                  <a:lnTo>
                    <a:pt x="39497" y="32258"/>
                  </a:lnTo>
                  <a:lnTo>
                    <a:pt x="53975" y="32258"/>
                  </a:lnTo>
                  <a:cubicBezTo>
                    <a:pt x="64072" y="32258"/>
                    <a:pt x="69279" y="31686"/>
                    <a:pt x="69279" y="26733"/>
                  </a:cubicBezTo>
                  <a:cubicBezTo>
                    <a:pt x="69279" y="22415"/>
                    <a:pt x="64008" y="20193"/>
                    <a:pt x="53531" y="20193"/>
                  </a:cubicBezTo>
                  <a:cubicBezTo>
                    <a:pt x="45339" y="20193"/>
                    <a:pt x="40767" y="21526"/>
                    <a:pt x="39942" y="24765"/>
                  </a:cubicBezTo>
                  <a:lnTo>
                    <a:pt x="3112" y="24765"/>
                  </a:lnTo>
                  <a:cubicBezTo>
                    <a:pt x="4445" y="7049"/>
                    <a:pt x="20574" y="0"/>
                    <a:pt x="53086" y="0"/>
                  </a:cubicBezTo>
                  <a:cubicBezTo>
                    <a:pt x="88392" y="0"/>
                    <a:pt x="105220" y="6858"/>
                    <a:pt x="105220" y="23685"/>
                  </a:cubicBezTo>
                  <a:cubicBezTo>
                    <a:pt x="105220" y="33083"/>
                    <a:pt x="100140" y="38989"/>
                    <a:pt x="90297" y="41021"/>
                  </a:cubicBezTo>
                  <a:cubicBezTo>
                    <a:pt x="101981" y="43307"/>
                    <a:pt x="107760" y="49911"/>
                    <a:pt x="107760" y="60897"/>
                  </a:cubicBezTo>
                  <a:cubicBezTo>
                    <a:pt x="107760" y="80264"/>
                    <a:pt x="90297" y="89408"/>
                    <a:pt x="54801" y="89408"/>
                  </a:cubicBezTo>
                  <a:cubicBezTo>
                    <a:pt x="19304" y="89408"/>
                    <a:pt x="1016" y="80708"/>
                    <a:pt x="0" y="58483"/>
                  </a:cubicBezTo>
                  <a:lnTo>
                    <a:pt x="35052" y="58483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Полилиния: фигура 24"/>
            <p:cNvSpPr/>
            <p:nvPr/>
          </p:nvSpPr>
          <p:spPr bwMode="auto">
            <a:xfrm>
              <a:off x="1163383" y="207835"/>
              <a:ext cx="107378" cy="87376"/>
            </a:xfrm>
            <a:custGeom>
              <a:avLst/>
              <a:gdLst>
                <a:gd name="connsiteX0" fmla="*/ 103759 w 107378"/>
                <a:gd name="connsiteY0" fmla="*/ 21781 h 87376"/>
                <a:gd name="connsiteX1" fmla="*/ 92202 w 107378"/>
                <a:gd name="connsiteY1" fmla="*/ 40958 h 87376"/>
                <a:gd name="connsiteX2" fmla="*/ 107378 w 107378"/>
                <a:gd name="connsiteY2" fmla="*/ 62484 h 87376"/>
                <a:gd name="connsiteX3" fmla="*/ 74739 w 107378"/>
                <a:gd name="connsiteY3" fmla="*/ 87376 h 87376"/>
                <a:gd name="connsiteX4" fmla="*/ 0 w 107378"/>
                <a:gd name="connsiteY4" fmla="*/ 87376 h 87376"/>
                <a:gd name="connsiteX5" fmla="*/ 0 w 107378"/>
                <a:gd name="connsiteY5" fmla="*/ 0 h 87376"/>
                <a:gd name="connsiteX6" fmla="*/ 70294 w 107378"/>
                <a:gd name="connsiteY6" fmla="*/ 0 h 87376"/>
                <a:gd name="connsiteX7" fmla="*/ 103759 w 107378"/>
                <a:gd name="connsiteY7" fmla="*/ 21781 h 87376"/>
                <a:gd name="connsiteX8" fmla="*/ 33782 w 107378"/>
                <a:gd name="connsiteY8" fmla="*/ 32893 h 87376"/>
                <a:gd name="connsiteX9" fmla="*/ 56515 w 107378"/>
                <a:gd name="connsiteY9" fmla="*/ 32893 h 87376"/>
                <a:gd name="connsiteX10" fmla="*/ 68326 w 107378"/>
                <a:gd name="connsiteY10" fmla="*/ 26606 h 87376"/>
                <a:gd name="connsiteX11" fmla="*/ 56515 w 107378"/>
                <a:gd name="connsiteY11" fmla="*/ 20447 h 87376"/>
                <a:gd name="connsiteX12" fmla="*/ 33782 w 107378"/>
                <a:gd name="connsiteY12" fmla="*/ 20447 h 87376"/>
                <a:gd name="connsiteX13" fmla="*/ 33782 w 107378"/>
                <a:gd name="connsiteY13" fmla="*/ 32830 h 87376"/>
                <a:gd name="connsiteX14" fmla="*/ 57721 w 107378"/>
                <a:gd name="connsiteY14" fmla="*/ 65659 h 87376"/>
                <a:gd name="connsiteX15" fmla="*/ 70993 w 107378"/>
                <a:gd name="connsiteY15" fmla="*/ 58547 h 87376"/>
                <a:gd name="connsiteX16" fmla="*/ 57721 w 107378"/>
                <a:gd name="connsiteY16" fmla="*/ 51181 h 87376"/>
                <a:gd name="connsiteX17" fmla="*/ 33782 w 107378"/>
                <a:gd name="connsiteY17" fmla="*/ 51181 h 87376"/>
                <a:gd name="connsiteX18" fmla="*/ 33782 w 107378"/>
                <a:gd name="connsiteY18" fmla="*/ 65659 h 87376"/>
                <a:gd name="connsiteX19" fmla="*/ 57721 w 107378"/>
                <a:gd name="connsiteY19" fmla="*/ 65659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7378" h="87376" extrusionOk="0">
                  <a:moveTo>
                    <a:pt x="103759" y="21781"/>
                  </a:moveTo>
                  <a:cubicBezTo>
                    <a:pt x="103759" y="30353"/>
                    <a:pt x="99758" y="36957"/>
                    <a:pt x="92202" y="40958"/>
                  </a:cubicBezTo>
                  <a:cubicBezTo>
                    <a:pt x="102171" y="44196"/>
                    <a:pt x="107378" y="51562"/>
                    <a:pt x="107378" y="62484"/>
                  </a:cubicBezTo>
                  <a:cubicBezTo>
                    <a:pt x="107378" y="78994"/>
                    <a:pt x="96520" y="87376"/>
                    <a:pt x="74739" y="87376"/>
                  </a:cubicBezTo>
                  <a:lnTo>
                    <a:pt x="0" y="87376"/>
                  </a:lnTo>
                  <a:lnTo>
                    <a:pt x="0" y="0"/>
                  </a:lnTo>
                  <a:lnTo>
                    <a:pt x="70294" y="0"/>
                  </a:lnTo>
                  <a:cubicBezTo>
                    <a:pt x="93027" y="0"/>
                    <a:pt x="103759" y="5080"/>
                    <a:pt x="103759" y="21781"/>
                  </a:cubicBezTo>
                  <a:close/>
                  <a:moveTo>
                    <a:pt x="33782" y="32893"/>
                  </a:moveTo>
                  <a:lnTo>
                    <a:pt x="56515" y="32893"/>
                  </a:lnTo>
                  <a:cubicBezTo>
                    <a:pt x="64579" y="32893"/>
                    <a:pt x="68326" y="32258"/>
                    <a:pt x="68326" y="26606"/>
                  </a:cubicBezTo>
                  <a:cubicBezTo>
                    <a:pt x="68326" y="20955"/>
                    <a:pt x="64452" y="20447"/>
                    <a:pt x="56515" y="20447"/>
                  </a:cubicBezTo>
                  <a:lnTo>
                    <a:pt x="33782" y="20447"/>
                  </a:lnTo>
                  <a:lnTo>
                    <a:pt x="33782" y="32830"/>
                  </a:lnTo>
                  <a:close/>
                  <a:moveTo>
                    <a:pt x="57721" y="65659"/>
                  </a:moveTo>
                  <a:cubicBezTo>
                    <a:pt x="66611" y="65659"/>
                    <a:pt x="70993" y="65024"/>
                    <a:pt x="70993" y="58547"/>
                  </a:cubicBezTo>
                  <a:cubicBezTo>
                    <a:pt x="70993" y="52070"/>
                    <a:pt x="66865" y="51181"/>
                    <a:pt x="57721" y="51181"/>
                  </a:cubicBezTo>
                  <a:lnTo>
                    <a:pt x="33782" y="51181"/>
                  </a:lnTo>
                  <a:lnTo>
                    <a:pt x="33782" y="65659"/>
                  </a:lnTo>
                  <a:lnTo>
                    <a:pt x="57721" y="65659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Полилиния: фигура 25"/>
            <p:cNvSpPr/>
            <p:nvPr/>
          </p:nvSpPr>
          <p:spPr bwMode="auto">
            <a:xfrm>
              <a:off x="1280223" y="205549"/>
              <a:ext cx="117475" cy="92202"/>
            </a:xfrm>
            <a:custGeom>
              <a:avLst/>
              <a:gdLst>
                <a:gd name="connsiteX0" fmla="*/ 58738 w 117475"/>
                <a:gd name="connsiteY0" fmla="*/ 0 h 92202"/>
                <a:gd name="connsiteX1" fmla="*/ 117475 w 117475"/>
                <a:gd name="connsiteY1" fmla="*/ 45974 h 92202"/>
                <a:gd name="connsiteX2" fmla="*/ 58738 w 117475"/>
                <a:gd name="connsiteY2" fmla="*/ 92202 h 92202"/>
                <a:gd name="connsiteX3" fmla="*/ 0 w 117475"/>
                <a:gd name="connsiteY3" fmla="*/ 45974 h 92202"/>
                <a:gd name="connsiteX4" fmla="*/ 58738 w 117475"/>
                <a:gd name="connsiteY4" fmla="*/ 0 h 92202"/>
                <a:gd name="connsiteX5" fmla="*/ 58738 w 117475"/>
                <a:gd name="connsiteY5" fmla="*/ 69469 h 92202"/>
                <a:gd name="connsiteX6" fmla="*/ 81153 w 117475"/>
                <a:gd name="connsiteY6" fmla="*/ 45974 h 92202"/>
                <a:gd name="connsiteX7" fmla="*/ 58738 w 117475"/>
                <a:gd name="connsiteY7" fmla="*/ 22416 h 92202"/>
                <a:gd name="connsiteX8" fmla="*/ 36322 w 117475"/>
                <a:gd name="connsiteY8" fmla="*/ 45974 h 92202"/>
                <a:gd name="connsiteX9" fmla="*/ 58738 w 117475"/>
                <a:gd name="connsiteY9" fmla="*/ 69469 h 9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475" h="92202" extrusionOk="0">
                  <a:moveTo>
                    <a:pt x="58738" y="0"/>
                  </a:moveTo>
                  <a:cubicBezTo>
                    <a:pt x="97727" y="0"/>
                    <a:pt x="117475" y="15748"/>
                    <a:pt x="117475" y="45974"/>
                  </a:cubicBezTo>
                  <a:cubicBezTo>
                    <a:pt x="117475" y="76200"/>
                    <a:pt x="97727" y="92202"/>
                    <a:pt x="58738" y="92202"/>
                  </a:cubicBezTo>
                  <a:cubicBezTo>
                    <a:pt x="19749" y="92202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lose/>
                  <a:moveTo>
                    <a:pt x="58738" y="69469"/>
                  </a:moveTo>
                  <a:cubicBezTo>
                    <a:pt x="73279" y="69469"/>
                    <a:pt x="81153" y="61278"/>
                    <a:pt x="81153" y="45974"/>
                  </a:cubicBezTo>
                  <a:cubicBezTo>
                    <a:pt x="81153" y="30671"/>
                    <a:pt x="73343" y="22416"/>
                    <a:pt x="58738" y="22416"/>
                  </a:cubicBezTo>
                  <a:cubicBezTo>
                    <a:pt x="44132" y="22416"/>
                    <a:pt x="36322" y="30734"/>
                    <a:pt x="36322" y="45974"/>
                  </a:cubicBezTo>
                  <a:cubicBezTo>
                    <a:pt x="36322" y="61214"/>
                    <a:pt x="44132" y="69469"/>
                    <a:pt x="58738" y="6946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Полилиния: фигура 26"/>
            <p:cNvSpPr/>
            <p:nvPr/>
          </p:nvSpPr>
          <p:spPr bwMode="auto">
            <a:xfrm>
              <a:off x="1403540" y="207772"/>
              <a:ext cx="123380" cy="104520"/>
            </a:xfrm>
            <a:custGeom>
              <a:avLst/>
              <a:gdLst>
                <a:gd name="connsiteX0" fmla="*/ 113729 w 123380"/>
                <a:gd name="connsiteY0" fmla="*/ 66611 h 104520"/>
                <a:gd name="connsiteX1" fmla="*/ 123381 w 123380"/>
                <a:gd name="connsiteY1" fmla="*/ 66611 h 104520"/>
                <a:gd name="connsiteX2" fmla="*/ 123381 w 123380"/>
                <a:gd name="connsiteY2" fmla="*/ 104521 h 104520"/>
                <a:gd name="connsiteX3" fmla="*/ 91123 w 123380"/>
                <a:gd name="connsiteY3" fmla="*/ 104521 h 104520"/>
                <a:gd name="connsiteX4" fmla="*/ 91123 w 123380"/>
                <a:gd name="connsiteY4" fmla="*/ 87440 h 104520"/>
                <a:gd name="connsiteX5" fmla="*/ 32258 w 123380"/>
                <a:gd name="connsiteY5" fmla="*/ 87440 h 104520"/>
                <a:gd name="connsiteX6" fmla="*/ 32258 w 123380"/>
                <a:gd name="connsiteY6" fmla="*/ 104521 h 104520"/>
                <a:gd name="connsiteX7" fmla="*/ 0 w 123380"/>
                <a:gd name="connsiteY7" fmla="*/ 104521 h 104520"/>
                <a:gd name="connsiteX8" fmla="*/ 0 w 123380"/>
                <a:gd name="connsiteY8" fmla="*/ 66611 h 104520"/>
                <a:gd name="connsiteX9" fmla="*/ 5779 w 123380"/>
                <a:gd name="connsiteY9" fmla="*/ 66611 h 104520"/>
                <a:gd name="connsiteX10" fmla="*/ 19621 w 123380"/>
                <a:gd name="connsiteY10" fmla="*/ 33972 h 104520"/>
                <a:gd name="connsiteX11" fmla="*/ 19621 w 123380"/>
                <a:gd name="connsiteY11" fmla="*/ 0 h 104520"/>
                <a:gd name="connsiteX12" fmla="*/ 113792 w 123380"/>
                <a:gd name="connsiteY12" fmla="*/ 0 h 104520"/>
                <a:gd name="connsiteX13" fmla="*/ 113792 w 123380"/>
                <a:gd name="connsiteY13" fmla="*/ 66548 h 104520"/>
                <a:gd name="connsiteX14" fmla="*/ 79883 w 123380"/>
                <a:gd name="connsiteY14" fmla="*/ 21844 h 104520"/>
                <a:gd name="connsiteX15" fmla="*/ 53404 w 123380"/>
                <a:gd name="connsiteY15" fmla="*/ 21844 h 104520"/>
                <a:gd name="connsiteX16" fmla="*/ 53404 w 123380"/>
                <a:gd name="connsiteY16" fmla="*/ 33655 h 104520"/>
                <a:gd name="connsiteX17" fmla="*/ 47371 w 123380"/>
                <a:gd name="connsiteY17" fmla="*/ 66611 h 104520"/>
                <a:gd name="connsiteX18" fmla="*/ 79883 w 123380"/>
                <a:gd name="connsiteY18" fmla="*/ 66611 h 104520"/>
                <a:gd name="connsiteX19" fmla="*/ 79883 w 123380"/>
                <a:gd name="connsiteY19" fmla="*/ 21844 h 10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3380" h="104520" extrusionOk="0">
                  <a:moveTo>
                    <a:pt x="113729" y="66611"/>
                  </a:moveTo>
                  <a:lnTo>
                    <a:pt x="123381" y="66611"/>
                  </a:lnTo>
                  <a:lnTo>
                    <a:pt x="123381" y="104521"/>
                  </a:lnTo>
                  <a:lnTo>
                    <a:pt x="91123" y="104521"/>
                  </a:lnTo>
                  <a:lnTo>
                    <a:pt x="91123" y="87440"/>
                  </a:lnTo>
                  <a:lnTo>
                    <a:pt x="32258" y="87440"/>
                  </a:lnTo>
                  <a:lnTo>
                    <a:pt x="32258" y="104521"/>
                  </a:lnTo>
                  <a:lnTo>
                    <a:pt x="0" y="104521"/>
                  </a:lnTo>
                  <a:lnTo>
                    <a:pt x="0" y="66611"/>
                  </a:lnTo>
                  <a:lnTo>
                    <a:pt x="5779" y="66611"/>
                  </a:lnTo>
                  <a:cubicBezTo>
                    <a:pt x="17082" y="66611"/>
                    <a:pt x="19621" y="48070"/>
                    <a:pt x="19621" y="33972"/>
                  </a:cubicBezTo>
                  <a:lnTo>
                    <a:pt x="19621" y="0"/>
                  </a:lnTo>
                  <a:lnTo>
                    <a:pt x="113792" y="0"/>
                  </a:lnTo>
                  <a:lnTo>
                    <a:pt x="113792" y="66548"/>
                  </a:lnTo>
                  <a:close/>
                  <a:moveTo>
                    <a:pt x="79883" y="21844"/>
                  </a:moveTo>
                  <a:lnTo>
                    <a:pt x="53404" y="21844"/>
                  </a:lnTo>
                  <a:lnTo>
                    <a:pt x="53404" y="33655"/>
                  </a:lnTo>
                  <a:cubicBezTo>
                    <a:pt x="53404" y="47371"/>
                    <a:pt x="51626" y="57150"/>
                    <a:pt x="47371" y="66611"/>
                  </a:cubicBezTo>
                  <a:lnTo>
                    <a:pt x="79883" y="66611"/>
                  </a:lnTo>
                  <a:lnTo>
                    <a:pt x="79883" y="21844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Полилиния: фигура 27"/>
            <p:cNvSpPr/>
            <p:nvPr/>
          </p:nvSpPr>
          <p:spPr bwMode="auto">
            <a:xfrm>
              <a:off x="1533652" y="205486"/>
              <a:ext cx="116776" cy="91947"/>
            </a:xfrm>
            <a:custGeom>
              <a:avLst/>
              <a:gdLst>
                <a:gd name="connsiteX0" fmla="*/ 58801 w 116776"/>
                <a:gd name="connsiteY0" fmla="*/ 22415 h 91947"/>
                <a:gd name="connsiteX1" fmla="*/ 36385 w 116776"/>
                <a:gd name="connsiteY1" fmla="*/ 45974 h 91947"/>
                <a:gd name="connsiteX2" fmla="*/ 58801 w 116776"/>
                <a:gd name="connsiteY2" fmla="*/ 69469 h 91947"/>
                <a:gd name="connsiteX3" fmla="*/ 77788 w 116776"/>
                <a:gd name="connsiteY3" fmla="*/ 55245 h 91947"/>
                <a:gd name="connsiteX4" fmla="*/ 116777 w 116776"/>
                <a:gd name="connsiteY4" fmla="*/ 55245 h 91947"/>
                <a:gd name="connsiteX5" fmla="*/ 58738 w 116776"/>
                <a:gd name="connsiteY5" fmla="*/ 91948 h 91947"/>
                <a:gd name="connsiteX6" fmla="*/ 0 w 116776"/>
                <a:gd name="connsiteY6" fmla="*/ 45974 h 91947"/>
                <a:gd name="connsiteX7" fmla="*/ 58738 w 116776"/>
                <a:gd name="connsiteY7" fmla="*/ 0 h 91947"/>
                <a:gd name="connsiteX8" fmla="*/ 116522 w 116776"/>
                <a:gd name="connsiteY8" fmla="*/ 38989 h 91947"/>
                <a:gd name="connsiteX9" fmla="*/ 77851 w 116776"/>
                <a:gd name="connsiteY9" fmla="*/ 38989 h 91947"/>
                <a:gd name="connsiteX10" fmla="*/ 58738 w 116776"/>
                <a:gd name="connsiteY10" fmla="*/ 22352 h 9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76" h="91947" extrusionOk="0">
                  <a:moveTo>
                    <a:pt x="58801" y="22415"/>
                  </a:moveTo>
                  <a:cubicBezTo>
                    <a:pt x="44196" y="22415"/>
                    <a:pt x="36385" y="30734"/>
                    <a:pt x="36385" y="45974"/>
                  </a:cubicBezTo>
                  <a:cubicBezTo>
                    <a:pt x="36385" y="61214"/>
                    <a:pt x="44196" y="69469"/>
                    <a:pt x="58801" y="69469"/>
                  </a:cubicBezTo>
                  <a:cubicBezTo>
                    <a:pt x="69152" y="69469"/>
                    <a:pt x="75755" y="64770"/>
                    <a:pt x="77788" y="55245"/>
                  </a:cubicBezTo>
                  <a:lnTo>
                    <a:pt x="116777" y="55245"/>
                  </a:lnTo>
                  <a:cubicBezTo>
                    <a:pt x="113284" y="79185"/>
                    <a:pt x="93535" y="91948"/>
                    <a:pt x="58738" y="91948"/>
                  </a:cubicBezTo>
                  <a:cubicBezTo>
                    <a:pt x="19749" y="91948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ubicBezTo>
                    <a:pt x="95313" y="0"/>
                    <a:pt x="115316" y="14097"/>
                    <a:pt x="116522" y="38989"/>
                  </a:cubicBezTo>
                  <a:lnTo>
                    <a:pt x="77851" y="38989"/>
                  </a:lnTo>
                  <a:cubicBezTo>
                    <a:pt x="76771" y="28131"/>
                    <a:pt x="70040" y="22352"/>
                    <a:pt x="58738" y="22352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Полилиния: фигура 28"/>
            <p:cNvSpPr/>
            <p:nvPr/>
          </p:nvSpPr>
          <p:spPr bwMode="auto">
            <a:xfrm>
              <a:off x="1653857" y="207772"/>
              <a:ext cx="97154" cy="87439"/>
            </a:xfrm>
            <a:custGeom>
              <a:avLst/>
              <a:gdLst>
                <a:gd name="connsiteX0" fmla="*/ 31560 w 97154"/>
                <a:gd name="connsiteY0" fmla="*/ 22161 h 87439"/>
                <a:gd name="connsiteX1" fmla="*/ 0 w 97154"/>
                <a:gd name="connsiteY1" fmla="*/ 22161 h 87439"/>
                <a:gd name="connsiteX2" fmla="*/ 0 w 97154"/>
                <a:gd name="connsiteY2" fmla="*/ 0 h 87439"/>
                <a:gd name="connsiteX3" fmla="*/ 97155 w 97154"/>
                <a:gd name="connsiteY3" fmla="*/ 0 h 87439"/>
                <a:gd name="connsiteX4" fmla="*/ 97155 w 97154"/>
                <a:gd name="connsiteY4" fmla="*/ 22161 h 87439"/>
                <a:gd name="connsiteX5" fmla="*/ 65468 w 97154"/>
                <a:gd name="connsiteY5" fmla="*/ 22161 h 87439"/>
                <a:gd name="connsiteX6" fmla="*/ 65468 w 97154"/>
                <a:gd name="connsiteY6" fmla="*/ 87440 h 87439"/>
                <a:gd name="connsiteX7" fmla="*/ 31496 w 97154"/>
                <a:gd name="connsiteY7" fmla="*/ 87440 h 87439"/>
                <a:gd name="connsiteX8" fmla="*/ 31496 w 97154"/>
                <a:gd name="connsiteY8" fmla="*/ 22161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4" h="87439" extrusionOk="0">
                  <a:moveTo>
                    <a:pt x="31560" y="22161"/>
                  </a:moveTo>
                  <a:lnTo>
                    <a:pt x="0" y="22161"/>
                  </a:lnTo>
                  <a:lnTo>
                    <a:pt x="0" y="0"/>
                  </a:lnTo>
                  <a:lnTo>
                    <a:pt x="97155" y="0"/>
                  </a:lnTo>
                  <a:lnTo>
                    <a:pt x="97155" y="22161"/>
                  </a:lnTo>
                  <a:lnTo>
                    <a:pt x="65468" y="22161"/>
                  </a:lnTo>
                  <a:lnTo>
                    <a:pt x="65468" y="87440"/>
                  </a:lnTo>
                  <a:lnTo>
                    <a:pt x="31496" y="87440"/>
                  </a:lnTo>
                  <a:lnTo>
                    <a:pt x="31496" y="22161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Полилиния: фигура 29"/>
            <p:cNvSpPr/>
            <p:nvPr/>
          </p:nvSpPr>
          <p:spPr bwMode="auto">
            <a:xfrm>
              <a:off x="1760982" y="207835"/>
              <a:ext cx="107378" cy="87376"/>
            </a:xfrm>
            <a:custGeom>
              <a:avLst/>
              <a:gdLst>
                <a:gd name="connsiteX0" fmla="*/ 103759 w 107378"/>
                <a:gd name="connsiteY0" fmla="*/ 21781 h 87376"/>
                <a:gd name="connsiteX1" fmla="*/ 92202 w 107378"/>
                <a:gd name="connsiteY1" fmla="*/ 40958 h 87376"/>
                <a:gd name="connsiteX2" fmla="*/ 107379 w 107378"/>
                <a:gd name="connsiteY2" fmla="*/ 62484 h 87376"/>
                <a:gd name="connsiteX3" fmla="*/ 74739 w 107378"/>
                <a:gd name="connsiteY3" fmla="*/ 87376 h 87376"/>
                <a:gd name="connsiteX4" fmla="*/ 0 w 107378"/>
                <a:gd name="connsiteY4" fmla="*/ 87376 h 87376"/>
                <a:gd name="connsiteX5" fmla="*/ 0 w 107378"/>
                <a:gd name="connsiteY5" fmla="*/ 0 h 87376"/>
                <a:gd name="connsiteX6" fmla="*/ 70295 w 107378"/>
                <a:gd name="connsiteY6" fmla="*/ 0 h 87376"/>
                <a:gd name="connsiteX7" fmla="*/ 103759 w 107378"/>
                <a:gd name="connsiteY7" fmla="*/ 21781 h 87376"/>
                <a:gd name="connsiteX8" fmla="*/ 33782 w 107378"/>
                <a:gd name="connsiteY8" fmla="*/ 32893 h 87376"/>
                <a:gd name="connsiteX9" fmla="*/ 56515 w 107378"/>
                <a:gd name="connsiteY9" fmla="*/ 32893 h 87376"/>
                <a:gd name="connsiteX10" fmla="*/ 68326 w 107378"/>
                <a:gd name="connsiteY10" fmla="*/ 26606 h 87376"/>
                <a:gd name="connsiteX11" fmla="*/ 56515 w 107378"/>
                <a:gd name="connsiteY11" fmla="*/ 20447 h 87376"/>
                <a:gd name="connsiteX12" fmla="*/ 33782 w 107378"/>
                <a:gd name="connsiteY12" fmla="*/ 20447 h 87376"/>
                <a:gd name="connsiteX13" fmla="*/ 33782 w 107378"/>
                <a:gd name="connsiteY13" fmla="*/ 32830 h 87376"/>
                <a:gd name="connsiteX14" fmla="*/ 57721 w 107378"/>
                <a:gd name="connsiteY14" fmla="*/ 65659 h 87376"/>
                <a:gd name="connsiteX15" fmla="*/ 70993 w 107378"/>
                <a:gd name="connsiteY15" fmla="*/ 58547 h 87376"/>
                <a:gd name="connsiteX16" fmla="*/ 57721 w 107378"/>
                <a:gd name="connsiteY16" fmla="*/ 51181 h 87376"/>
                <a:gd name="connsiteX17" fmla="*/ 33782 w 107378"/>
                <a:gd name="connsiteY17" fmla="*/ 51181 h 87376"/>
                <a:gd name="connsiteX18" fmla="*/ 33782 w 107378"/>
                <a:gd name="connsiteY18" fmla="*/ 65659 h 87376"/>
                <a:gd name="connsiteX19" fmla="*/ 57721 w 107378"/>
                <a:gd name="connsiteY19" fmla="*/ 65659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7378" h="87376" extrusionOk="0">
                  <a:moveTo>
                    <a:pt x="103759" y="21781"/>
                  </a:moveTo>
                  <a:cubicBezTo>
                    <a:pt x="103759" y="30353"/>
                    <a:pt x="99758" y="36957"/>
                    <a:pt x="92202" y="40958"/>
                  </a:cubicBezTo>
                  <a:cubicBezTo>
                    <a:pt x="102171" y="44196"/>
                    <a:pt x="107379" y="51562"/>
                    <a:pt x="107379" y="62484"/>
                  </a:cubicBezTo>
                  <a:cubicBezTo>
                    <a:pt x="107379" y="78994"/>
                    <a:pt x="96520" y="87376"/>
                    <a:pt x="74739" y="87376"/>
                  </a:cubicBezTo>
                  <a:lnTo>
                    <a:pt x="0" y="87376"/>
                  </a:lnTo>
                  <a:lnTo>
                    <a:pt x="0" y="0"/>
                  </a:lnTo>
                  <a:lnTo>
                    <a:pt x="70295" y="0"/>
                  </a:lnTo>
                  <a:cubicBezTo>
                    <a:pt x="93027" y="0"/>
                    <a:pt x="103759" y="5080"/>
                    <a:pt x="103759" y="21781"/>
                  </a:cubicBezTo>
                  <a:close/>
                  <a:moveTo>
                    <a:pt x="33782" y="32893"/>
                  </a:moveTo>
                  <a:lnTo>
                    <a:pt x="56515" y="32893"/>
                  </a:lnTo>
                  <a:cubicBezTo>
                    <a:pt x="64579" y="32893"/>
                    <a:pt x="68326" y="32258"/>
                    <a:pt x="68326" y="26606"/>
                  </a:cubicBezTo>
                  <a:cubicBezTo>
                    <a:pt x="68326" y="20955"/>
                    <a:pt x="64452" y="20447"/>
                    <a:pt x="56515" y="20447"/>
                  </a:cubicBezTo>
                  <a:lnTo>
                    <a:pt x="33782" y="20447"/>
                  </a:lnTo>
                  <a:lnTo>
                    <a:pt x="33782" y="32830"/>
                  </a:lnTo>
                  <a:close/>
                  <a:moveTo>
                    <a:pt x="57721" y="65659"/>
                  </a:moveTo>
                  <a:cubicBezTo>
                    <a:pt x="66611" y="65659"/>
                    <a:pt x="70993" y="65024"/>
                    <a:pt x="70993" y="58547"/>
                  </a:cubicBezTo>
                  <a:cubicBezTo>
                    <a:pt x="70993" y="52070"/>
                    <a:pt x="66865" y="51181"/>
                    <a:pt x="57721" y="51181"/>
                  </a:cubicBezTo>
                  <a:lnTo>
                    <a:pt x="33782" y="51181"/>
                  </a:lnTo>
                  <a:lnTo>
                    <a:pt x="33782" y="65659"/>
                  </a:lnTo>
                  <a:lnTo>
                    <a:pt x="57721" y="65659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Полилиния: фигура 30"/>
            <p:cNvSpPr/>
            <p:nvPr/>
          </p:nvSpPr>
          <p:spPr bwMode="auto">
            <a:xfrm>
              <a:off x="1882648" y="207835"/>
              <a:ext cx="95503" cy="87376"/>
            </a:xfrm>
            <a:custGeom>
              <a:avLst/>
              <a:gdLst>
                <a:gd name="connsiteX0" fmla="*/ 0 w 95503"/>
                <a:gd name="connsiteY0" fmla="*/ 0 h 87376"/>
                <a:gd name="connsiteX1" fmla="*/ 92583 w 95503"/>
                <a:gd name="connsiteY1" fmla="*/ 0 h 87376"/>
                <a:gd name="connsiteX2" fmla="*/ 92583 w 95503"/>
                <a:gd name="connsiteY2" fmla="*/ 21399 h 87376"/>
                <a:gd name="connsiteX3" fmla="*/ 33845 w 95503"/>
                <a:gd name="connsiteY3" fmla="*/ 21399 h 87376"/>
                <a:gd name="connsiteX4" fmla="*/ 33845 w 95503"/>
                <a:gd name="connsiteY4" fmla="*/ 31877 h 87376"/>
                <a:gd name="connsiteX5" fmla="*/ 81407 w 95503"/>
                <a:gd name="connsiteY5" fmla="*/ 31877 h 87376"/>
                <a:gd name="connsiteX6" fmla="*/ 81407 w 95503"/>
                <a:gd name="connsiteY6" fmla="*/ 53276 h 87376"/>
                <a:gd name="connsiteX7" fmla="*/ 33845 w 95503"/>
                <a:gd name="connsiteY7" fmla="*/ 53276 h 87376"/>
                <a:gd name="connsiteX8" fmla="*/ 33845 w 95503"/>
                <a:gd name="connsiteY8" fmla="*/ 64833 h 87376"/>
                <a:gd name="connsiteX9" fmla="*/ 95504 w 95503"/>
                <a:gd name="connsiteY9" fmla="*/ 64833 h 87376"/>
                <a:gd name="connsiteX10" fmla="*/ 95504 w 95503"/>
                <a:gd name="connsiteY10" fmla="*/ 87376 h 87376"/>
                <a:gd name="connsiteX11" fmla="*/ 63 w 95503"/>
                <a:gd name="connsiteY11" fmla="*/ 87376 h 87376"/>
                <a:gd name="connsiteX12" fmla="*/ 63 w 95503"/>
                <a:gd name="connsiteY12" fmla="*/ 0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5503" h="87376" extrusionOk="0">
                  <a:moveTo>
                    <a:pt x="0" y="0"/>
                  </a:moveTo>
                  <a:lnTo>
                    <a:pt x="92583" y="0"/>
                  </a:lnTo>
                  <a:lnTo>
                    <a:pt x="92583" y="21399"/>
                  </a:lnTo>
                  <a:lnTo>
                    <a:pt x="33845" y="21399"/>
                  </a:lnTo>
                  <a:lnTo>
                    <a:pt x="33845" y="31877"/>
                  </a:lnTo>
                  <a:lnTo>
                    <a:pt x="81407" y="31877"/>
                  </a:lnTo>
                  <a:lnTo>
                    <a:pt x="81407" y="53276"/>
                  </a:lnTo>
                  <a:lnTo>
                    <a:pt x="33845" y="53276"/>
                  </a:lnTo>
                  <a:lnTo>
                    <a:pt x="33845" y="64833"/>
                  </a:lnTo>
                  <a:lnTo>
                    <a:pt x="95504" y="64833"/>
                  </a:lnTo>
                  <a:lnTo>
                    <a:pt x="95504" y="87376"/>
                  </a:lnTo>
                  <a:lnTo>
                    <a:pt x="63" y="8737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Полилиния: фигура 31"/>
            <p:cNvSpPr/>
            <p:nvPr/>
          </p:nvSpPr>
          <p:spPr bwMode="auto">
            <a:xfrm>
              <a:off x="1989137" y="207835"/>
              <a:ext cx="106362" cy="87376"/>
            </a:xfrm>
            <a:custGeom>
              <a:avLst/>
              <a:gdLst>
                <a:gd name="connsiteX0" fmla="*/ 0 w 106362"/>
                <a:gd name="connsiteY0" fmla="*/ 0 h 87376"/>
                <a:gd name="connsiteX1" fmla="*/ 33845 w 106362"/>
                <a:gd name="connsiteY1" fmla="*/ 0 h 87376"/>
                <a:gd name="connsiteX2" fmla="*/ 33845 w 106362"/>
                <a:gd name="connsiteY2" fmla="*/ 30226 h 87376"/>
                <a:gd name="connsiteX3" fmla="*/ 72517 w 106362"/>
                <a:gd name="connsiteY3" fmla="*/ 30226 h 87376"/>
                <a:gd name="connsiteX4" fmla="*/ 72517 w 106362"/>
                <a:gd name="connsiteY4" fmla="*/ 0 h 87376"/>
                <a:gd name="connsiteX5" fmla="*/ 106363 w 106362"/>
                <a:gd name="connsiteY5" fmla="*/ 0 h 87376"/>
                <a:gd name="connsiteX6" fmla="*/ 106363 w 106362"/>
                <a:gd name="connsiteY6" fmla="*/ 87376 h 87376"/>
                <a:gd name="connsiteX7" fmla="*/ 72517 w 106362"/>
                <a:gd name="connsiteY7" fmla="*/ 87376 h 87376"/>
                <a:gd name="connsiteX8" fmla="*/ 72517 w 106362"/>
                <a:gd name="connsiteY8" fmla="*/ 52006 h 87376"/>
                <a:gd name="connsiteX9" fmla="*/ 33845 w 106362"/>
                <a:gd name="connsiteY9" fmla="*/ 52006 h 87376"/>
                <a:gd name="connsiteX10" fmla="*/ 33845 w 106362"/>
                <a:gd name="connsiteY10" fmla="*/ 87376 h 87376"/>
                <a:gd name="connsiteX11" fmla="*/ 0 w 106362"/>
                <a:gd name="connsiteY11" fmla="*/ 87376 h 87376"/>
                <a:gd name="connsiteX12" fmla="*/ 0 w 106362"/>
                <a:gd name="connsiteY12" fmla="*/ 0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362" h="87376" extrusionOk="0">
                  <a:moveTo>
                    <a:pt x="0" y="0"/>
                  </a:moveTo>
                  <a:lnTo>
                    <a:pt x="33845" y="0"/>
                  </a:lnTo>
                  <a:lnTo>
                    <a:pt x="33845" y="30226"/>
                  </a:lnTo>
                  <a:lnTo>
                    <a:pt x="72517" y="30226"/>
                  </a:lnTo>
                  <a:lnTo>
                    <a:pt x="72517" y="0"/>
                  </a:lnTo>
                  <a:lnTo>
                    <a:pt x="106363" y="0"/>
                  </a:lnTo>
                  <a:lnTo>
                    <a:pt x="106363" y="87376"/>
                  </a:lnTo>
                  <a:lnTo>
                    <a:pt x="72517" y="87376"/>
                  </a:lnTo>
                  <a:lnTo>
                    <a:pt x="72517" y="52006"/>
                  </a:lnTo>
                  <a:lnTo>
                    <a:pt x="33845" y="52006"/>
                  </a:lnTo>
                  <a:lnTo>
                    <a:pt x="33845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Полилиния: фигура 32"/>
            <p:cNvSpPr/>
            <p:nvPr/>
          </p:nvSpPr>
          <p:spPr bwMode="auto">
            <a:xfrm>
              <a:off x="2114740" y="207835"/>
              <a:ext cx="106362" cy="87376"/>
            </a:xfrm>
            <a:custGeom>
              <a:avLst/>
              <a:gdLst>
                <a:gd name="connsiteX0" fmla="*/ 0 w 106362"/>
                <a:gd name="connsiteY0" fmla="*/ 0 h 87376"/>
                <a:gd name="connsiteX1" fmla="*/ 33845 w 106362"/>
                <a:gd name="connsiteY1" fmla="*/ 0 h 87376"/>
                <a:gd name="connsiteX2" fmla="*/ 33845 w 106362"/>
                <a:gd name="connsiteY2" fmla="*/ 30226 h 87376"/>
                <a:gd name="connsiteX3" fmla="*/ 72517 w 106362"/>
                <a:gd name="connsiteY3" fmla="*/ 30226 h 87376"/>
                <a:gd name="connsiteX4" fmla="*/ 72517 w 106362"/>
                <a:gd name="connsiteY4" fmla="*/ 0 h 87376"/>
                <a:gd name="connsiteX5" fmla="*/ 106363 w 106362"/>
                <a:gd name="connsiteY5" fmla="*/ 0 h 87376"/>
                <a:gd name="connsiteX6" fmla="*/ 106363 w 106362"/>
                <a:gd name="connsiteY6" fmla="*/ 87376 h 87376"/>
                <a:gd name="connsiteX7" fmla="*/ 72517 w 106362"/>
                <a:gd name="connsiteY7" fmla="*/ 87376 h 87376"/>
                <a:gd name="connsiteX8" fmla="*/ 72517 w 106362"/>
                <a:gd name="connsiteY8" fmla="*/ 52006 h 87376"/>
                <a:gd name="connsiteX9" fmla="*/ 33845 w 106362"/>
                <a:gd name="connsiteY9" fmla="*/ 52006 h 87376"/>
                <a:gd name="connsiteX10" fmla="*/ 33845 w 106362"/>
                <a:gd name="connsiteY10" fmla="*/ 87376 h 87376"/>
                <a:gd name="connsiteX11" fmla="*/ 0 w 106362"/>
                <a:gd name="connsiteY11" fmla="*/ 87376 h 87376"/>
                <a:gd name="connsiteX12" fmla="*/ 0 w 106362"/>
                <a:gd name="connsiteY12" fmla="*/ 0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362" h="87376" extrusionOk="0">
                  <a:moveTo>
                    <a:pt x="0" y="0"/>
                  </a:moveTo>
                  <a:lnTo>
                    <a:pt x="33845" y="0"/>
                  </a:lnTo>
                  <a:lnTo>
                    <a:pt x="33845" y="30226"/>
                  </a:lnTo>
                  <a:lnTo>
                    <a:pt x="72517" y="30226"/>
                  </a:lnTo>
                  <a:lnTo>
                    <a:pt x="72517" y="0"/>
                  </a:lnTo>
                  <a:lnTo>
                    <a:pt x="106363" y="0"/>
                  </a:lnTo>
                  <a:lnTo>
                    <a:pt x="106363" y="87376"/>
                  </a:lnTo>
                  <a:lnTo>
                    <a:pt x="72517" y="87376"/>
                  </a:lnTo>
                  <a:lnTo>
                    <a:pt x="72517" y="52006"/>
                  </a:lnTo>
                  <a:lnTo>
                    <a:pt x="33845" y="52006"/>
                  </a:lnTo>
                  <a:lnTo>
                    <a:pt x="33845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Полилиния: фигура 33"/>
            <p:cNvSpPr/>
            <p:nvPr/>
          </p:nvSpPr>
          <p:spPr bwMode="auto">
            <a:xfrm>
              <a:off x="2227262" y="207835"/>
              <a:ext cx="116077" cy="87376"/>
            </a:xfrm>
            <a:custGeom>
              <a:avLst/>
              <a:gdLst>
                <a:gd name="connsiteX0" fmla="*/ 37783 w 116077"/>
                <a:gd name="connsiteY0" fmla="*/ 0 h 87376"/>
                <a:gd name="connsiteX1" fmla="*/ 80772 w 116077"/>
                <a:gd name="connsiteY1" fmla="*/ 0 h 87376"/>
                <a:gd name="connsiteX2" fmla="*/ 116078 w 116077"/>
                <a:gd name="connsiteY2" fmla="*/ 87376 h 87376"/>
                <a:gd name="connsiteX3" fmla="*/ 79502 w 116077"/>
                <a:gd name="connsiteY3" fmla="*/ 87376 h 87376"/>
                <a:gd name="connsiteX4" fmla="*/ 76581 w 116077"/>
                <a:gd name="connsiteY4" fmla="*/ 78677 h 87376"/>
                <a:gd name="connsiteX5" fmla="*/ 39370 w 116077"/>
                <a:gd name="connsiteY5" fmla="*/ 78677 h 87376"/>
                <a:gd name="connsiteX6" fmla="*/ 36258 w 116077"/>
                <a:gd name="connsiteY6" fmla="*/ 87376 h 87376"/>
                <a:gd name="connsiteX7" fmla="*/ 0 w 116077"/>
                <a:gd name="connsiteY7" fmla="*/ 87376 h 87376"/>
                <a:gd name="connsiteX8" fmla="*/ 37783 w 116077"/>
                <a:gd name="connsiteY8" fmla="*/ 0 h 87376"/>
                <a:gd name="connsiteX9" fmla="*/ 68961 w 116077"/>
                <a:gd name="connsiteY9" fmla="*/ 57277 h 87376"/>
                <a:gd name="connsiteX10" fmla="*/ 58483 w 116077"/>
                <a:gd name="connsiteY10" fmla="*/ 26480 h 87376"/>
                <a:gd name="connsiteX11" fmla="*/ 47435 w 116077"/>
                <a:gd name="connsiteY11" fmla="*/ 57277 h 87376"/>
                <a:gd name="connsiteX12" fmla="*/ 68961 w 116077"/>
                <a:gd name="connsiteY12" fmla="*/ 57277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077" h="87376" extrusionOk="0">
                  <a:moveTo>
                    <a:pt x="37783" y="0"/>
                  </a:moveTo>
                  <a:lnTo>
                    <a:pt x="80772" y="0"/>
                  </a:lnTo>
                  <a:lnTo>
                    <a:pt x="116078" y="87376"/>
                  </a:lnTo>
                  <a:lnTo>
                    <a:pt x="79502" y="87376"/>
                  </a:lnTo>
                  <a:lnTo>
                    <a:pt x="76581" y="78677"/>
                  </a:lnTo>
                  <a:lnTo>
                    <a:pt x="39370" y="78677"/>
                  </a:lnTo>
                  <a:lnTo>
                    <a:pt x="36258" y="87376"/>
                  </a:lnTo>
                  <a:lnTo>
                    <a:pt x="0" y="87376"/>
                  </a:lnTo>
                  <a:lnTo>
                    <a:pt x="37783" y="0"/>
                  </a:lnTo>
                  <a:close/>
                  <a:moveTo>
                    <a:pt x="68961" y="57277"/>
                  </a:moveTo>
                  <a:lnTo>
                    <a:pt x="58483" y="26480"/>
                  </a:lnTo>
                  <a:lnTo>
                    <a:pt x="47435" y="57277"/>
                  </a:lnTo>
                  <a:lnTo>
                    <a:pt x="68961" y="57277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Полилиния: фигура 34"/>
            <p:cNvSpPr/>
            <p:nvPr/>
          </p:nvSpPr>
          <p:spPr bwMode="auto">
            <a:xfrm>
              <a:off x="2337498" y="207835"/>
              <a:ext cx="107505" cy="87376"/>
            </a:xfrm>
            <a:custGeom>
              <a:avLst/>
              <a:gdLst>
                <a:gd name="connsiteX0" fmla="*/ 73724 w 107505"/>
                <a:gd name="connsiteY0" fmla="*/ 87376 h 87376"/>
                <a:gd name="connsiteX1" fmla="*/ 73724 w 107505"/>
                <a:gd name="connsiteY1" fmla="*/ 54864 h 87376"/>
                <a:gd name="connsiteX2" fmla="*/ 59119 w 107505"/>
                <a:gd name="connsiteY2" fmla="*/ 54864 h 87376"/>
                <a:gd name="connsiteX3" fmla="*/ 40450 w 107505"/>
                <a:gd name="connsiteY3" fmla="*/ 87376 h 87376"/>
                <a:gd name="connsiteX4" fmla="*/ 0 w 107505"/>
                <a:gd name="connsiteY4" fmla="*/ 87376 h 87376"/>
                <a:gd name="connsiteX5" fmla="*/ 23686 w 107505"/>
                <a:gd name="connsiteY5" fmla="*/ 52832 h 87376"/>
                <a:gd name="connsiteX6" fmla="*/ 3493 w 107505"/>
                <a:gd name="connsiteY6" fmla="*/ 27686 h 87376"/>
                <a:gd name="connsiteX7" fmla="*/ 41021 w 107505"/>
                <a:gd name="connsiteY7" fmla="*/ 0 h 87376"/>
                <a:gd name="connsiteX8" fmla="*/ 107506 w 107505"/>
                <a:gd name="connsiteY8" fmla="*/ 0 h 87376"/>
                <a:gd name="connsiteX9" fmla="*/ 107506 w 107505"/>
                <a:gd name="connsiteY9" fmla="*/ 87376 h 87376"/>
                <a:gd name="connsiteX10" fmla="*/ 73660 w 107505"/>
                <a:gd name="connsiteY10" fmla="*/ 87376 h 87376"/>
                <a:gd name="connsiteX11" fmla="*/ 40386 w 107505"/>
                <a:gd name="connsiteY11" fmla="*/ 27432 h 87376"/>
                <a:gd name="connsiteX12" fmla="*/ 53975 w 107505"/>
                <a:gd name="connsiteY12" fmla="*/ 36195 h 87376"/>
                <a:gd name="connsiteX13" fmla="*/ 73724 w 107505"/>
                <a:gd name="connsiteY13" fmla="*/ 36195 h 87376"/>
                <a:gd name="connsiteX14" fmla="*/ 73724 w 107505"/>
                <a:gd name="connsiteY14" fmla="*/ 18733 h 87376"/>
                <a:gd name="connsiteX15" fmla="*/ 53975 w 107505"/>
                <a:gd name="connsiteY15" fmla="*/ 18733 h 87376"/>
                <a:gd name="connsiteX16" fmla="*/ 40386 w 107505"/>
                <a:gd name="connsiteY16" fmla="*/ 27432 h 8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7505" h="87376" extrusionOk="0">
                  <a:moveTo>
                    <a:pt x="73724" y="87376"/>
                  </a:moveTo>
                  <a:lnTo>
                    <a:pt x="73724" y="54864"/>
                  </a:lnTo>
                  <a:lnTo>
                    <a:pt x="59119" y="54864"/>
                  </a:lnTo>
                  <a:lnTo>
                    <a:pt x="40450" y="87376"/>
                  </a:lnTo>
                  <a:lnTo>
                    <a:pt x="0" y="87376"/>
                  </a:lnTo>
                  <a:lnTo>
                    <a:pt x="23686" y="52832"/>
                  </a:lnTo>
                  <a:cubicBezTo>
                    <a:pt x="10351" y="49085"/>
                    <a:pt x="3493" y="40449"/>
                    <a:pt x="3493" y="27686"/>
                  </a:cubicBezTo>
                  <a:cubicBezTo>
                    <a:pt x="3493" y="10478"/>
                    <a:pt x="16701" y="0"/>
                    <a:pt x="41021" y="0"/>
                  </a:cubicBezTo>
                  <a:lnTo>
                    <a:pt x="107506" y="0"/>
                  </a:lnTo>
                  <a:lnTo>
                    <a:pt x="107506" y="87376"/>
                  </a:lnTo>
                  <a:lnTo>
                    <a:pt x="73660" y="87376"/>
                  </a:lnTo>
                  <a:close/>
                  <a:moveTo>
                    <a:pt x="40386" y="27432"/>
                  </a:moveTo>
                  <a:cubicBezTo>
                    <a:pt x="40386" y="34544"/>
                    <a:pt x="44577" y="36195"/>
                    <a:pt x="53975" y="36195"/>
                  </a:cubicBezTo>
                  <a:lnTo>
                    <a:pt x="73724" y="36195"/>
                  </a:lnTo>
                  <a:lnTo>
                    <a:pt x="73724" y="18733"/>
                  </a:lnTo>
                  <a:lnTo>
                    <a:pt x="53975" y="18733"/>
                  </a:lnTo>
                  <a:cubicBezTo>
                    <a:pt x="44577" y="18733"/>
                    <a:pt x="40386" y="20447"/>
                    <a:pt x="40386" y="27432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Полилиния: фигура 35"/>
            <p:cNvSpPr/>
            <p:nvPr/>
          </p:nvSpPr>
          <p:spPr bwMode="auto">
            <a:xfrm>
              <a:off x="554164" y="328231"/>
              <a:ext cx="104013" cy="87375"/>
            </a:xfrm>
            <a:custGeom>
              <a:avLst/>
              <a:gdLst>
                <a:gd name="connsiteX0" fmla="*/ 92964 w 104013"/>
                <a:gd name="connsiteY0" fmla="*/ 0 h 87375"/>
                <a:gd name="connsiteX1" fmla="*/ 92964 w 104013"/>
                <a:gd name="connsiteY1" fmla="*/ 18796 h 87375"/>
                <a:gd name="connsiteX2" fmla="*/ 33846 w 104013"/>
                <a:gd name="connsiteY2" fmla="*/ 18796 h 87375"/>
                <a:gd name="connsiteX3" fmla="*/ 33846 w 104013"/>
                <a:gd name="connsiteY3" fmla="*/ 32512 h 87375"/>
                <a:gd name="connsiteX4" fmla="*/ 67183 w 104013"/>
                <a:gd name="connsiteY4" fmla="*/ 32512 h 87375"/>
                <a:gd name="connsiteX5" fmla="*/ 104013 w 104013"/>
                <a:gd name="connsiteY5" fmla="*/ 59690 h 87375"/>
                <a:gd name="connsiteX6" fmla="*/ 66421 w 104013"/>
                <a:gd name="connsiteY6" fmla="*/ 87376 h 87375"/>
                <a:gd name="connsiteX7" fmla="*/ 0 w 104013"/>
                <a:gd name="connsiteY7" fmla="*/ 87376 h 87375"/>
                <a:gd name="connsiteX8" fmla="*/ 0 w 104013"/>
                <a:gd name="connsiteY8" fmla="*/ 0 h 87375"/>
                <a:gd name="connsiteX9" fmla="*/ 92964 w 104013"/>
                <a:gd name="connsiteY9" fmla="*/ 0 h 87375"/>
                <a:gd name="connsiteX10" fmla="*/ 67183 w 104013"/>
                <a:gd name="connsiteY10" fmla="*/ 59944 h 87375"/>
                <a:gd name="connsiteX11" fmla="*/ 53594 w 104013"/>
                <a:gd name="connsiteY11" fmla="*/ 51181 h 87375"/>
                <a:gd name="connsiteX12" fmla="*/ 33846 w 104013"/>
                <a:gd name="connsiteY12" fmla="*/ 51181 h 87375"/>
                <a:gd name="connsiteX13" fmla="*/ 33846 w 104013"/>
                <a:gd name="connsiteY13" fmla="*/ 68644 h 87375"/>
                <a:gd name="connsiteX14" fmla="*/ 53594 w 104013"/>
                <a:gd name="connsiteY14" fmla="*/ 68644 h 87375"/>
                <a:gd name="connsiteX15" fmla="*/ 67183 w 104013"/>
                <a:gd name="connsiteY15" fmla="*/ 59944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3" h="87375" extrusionOk="0">
                  <a:moveTo>
                    <a:pt x="92964" y="0"/>
                  </a:moveTo>
                  <a:lnTo>
                    <a:pt x="92964" y="18796"/>
                  </a:lnTo>
                  <a:lnTo>
                    <a:pt x="33846" y="18796"/>
                  </a:lnTo>
                  <a:lnTo>
                    <a:pt x="33846" y="32512"/>
                  </a:lnTo>
                  <a:lnTo>
                    <a:pt x="67183" y="32512"/>
                  </a:lnTo>
                  <a:cubicBezTo>
                    <a:pt x="91377" y="32512"/>
                    <a:pt x="104013" y="42355"/>
                    <a:pt x="104013" y="59690"/>
                  </a:cubicBezTo>
                  <a:cubicBezTo>
                    <a:pt x="104013" y="77026"/>
                    <a:pt x="90742" y="87376"/>
                    <a:pt x="66421" y="87376"/>
                  </a:cubicBezTo>
                  <a:lnTo>
                    <a:pt x="0" y="87376"/>
                  </a:lnTo>
                  <a:lnTo>
                    <a:pt x="0" y="0"/>
                  </a:lnTo>
                  <a:lnTo>
                    <a:pt x="92964" y="0"/>
                  </a:lnTo>
                  <a:close/>
                  <a:moveTo>
                    <a:pt x="67183" y="59944"/>
                  </a:moveTo>
                  <a:cubicBezTo>
                    <a:pt x="67183" y="52832"/>
                    <a:pt x="62992" y="51181"/>
                    <a:pt x="53594" y="51181"/>
                  </a:cubicBezTo>
                  <a:lnTo>
                    <a:pt x="33846" y="51181"/>
                  </a:lnTo>
                  <a:lnTo>
                    <a:pt x="33846" y="68644"/>
                  </a:lnTo>
                  <a:lnTo>
                    <a:pt x="53594" y="68644"/>
                  </a:lnTo>
                  <a:cubicBezTo>
                    <a:pt x="62992" y="68644"/>
                    <a:pt x="67183" y="66929"/>
                    <a:pt x="67183" y="59944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Полилиния: фигура 36"/>
            <p:cNvSpPr/>
            <p:nvPr/>
          </p:nvSpPr>
          <p:spPr bwMode="auto">
            <a:xfrm>
              <a:off x="669670" y="328231"/>
              <a:ext cx="95504" cy="87375"/>
            </a:xfrm>
            <a:custGeom>
              <a:avLst/>
              <a:gdLst>
                <a:gd name="connsiteX0" fmla="*/ 0 w 95504"/>
                <a:gd name="connsiteY0" fmla="*/ 0 h 87375"/>
                <a:gd name="connsiteX1" fmla="*/ 92583 w 95504"/>
                <a:gd name="connsiteY1" fmla="*/ 0 h 87375"/>
                <a:gd name="connsiteX2" fmla="*/ 92583 w 95504"/>
                <a:gd name="connsiteY2" fmla="*/ 21400 h 87375"/>
                <a:gd name="connsiteX3" fmla="*/ 33846 w 95504"/>
                <a:gd name="connsiteY3" fmla="*/ 21400 h 87375"/>
                <a:gd name="connsiteX4" fmla="*/ 33846 w 95504"/>
                <a:gd name="connsiteY4" fmla="*/ 31877 h 87375"/>
                <a:gd name="connsiteX5" fmla="*/ 81407 w 95504"/>
                <a:gd name="connsiteY5" fmla="*/ 31877 h 87375"/>
                <a:gd name="connsiteX6" fmla="*/ 81407 w 95504"/>
                <a:gd name="connsiteY6" fmla="*/ 53277 h 87375"/>
                <a:gd name="connsiteX7" fmla="*/ 33846 w 95504"/>
                <a:gd name="connsiteY7" fmla="*/ 53277 h 87375"/>
                <a:gd name="connsiteX8" fmla="*/ 33846 w 95504"/>
                <a:gd name="connsiteY8" fmla="*/ 64834 h 87375"/>
                <a:gd name="connsiteX9" fmla="*/ 95504 w 95504"/>
                <a:gd name="connsiteY9" fmla="*/ 64834 h 87375"/>
                <a:gd name="connsiteX10" fmla="*/ 95504 w 95504"/>
                <a:gd name="connsiteY10" fmla="*/ 87376 h 87375"/>
                <a:gd name="connsiteX11" fmla="*/ 64 w 95504"/>
                <a:gd name="connsiteY11" fmla="*/ 87376 h 87375"/>
                <a:gd name="connsiteX12" fmla="*/ 64 w 95504"/>
                <a:gd name="connsiteY12" fmla="*/ 0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5504" h="87375" extrusionOk="0">
                  <a:moveTo>
                    <a:pt x="0" y="0"/>
                  </a:moveTo>
                  <a:lnTo>
                    <a:pt x="92583" y="0"/>
                  </a:lnTo>
                  <a:lnTo>
                    <a:pt x="92583" y="21400"/>
                  </a:lnTo>
                  <a:lnTo>
                    <a:pt x="33846" y="21400"/>
                  </a:lnTo>
                  <a:lnTo>
                    <a:pt x="33846" y="31877"/>
                  </a:lnTo>
                  <a:lnTo>
                    <a:pt x="81407" y="31877"/>
                  </a:lnTo>
                  <a:lnTo>
                    <a:pt x="81407" y="53277"/>
                  </a:lnTo>
                  <a:lnTo>
                    <a:pt x="33846" y="53277"/>
                  </a:lnTo>
                  <a:lnTo>
                    <a:pt x="33846" y="64834"/>
                  </a:lnTo>
                  <a:lnTo>
                    <a:pt x="95504" y="64834"/>
                  </a:lnTo>
                  <a:lnTo>
                    <a:pt x="95504" y="87376"/>
                  </a:lnTo>
                  <a:lnTo>
                    <a:pt x="64" y="8737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Полилиния: фигура 37"/>
            <p:cNvSpPr/>
            <p:nvPr/>
          </p:nvSpPr>
          <p:spPr bwMode="auto">
            <a:xfrm>
              <a:off x="769937" y="328231"/>
              <a:ext cx="107759" cy="89407"/>
            </a:xfrm>
            <a:custGeom>
              <a:avLst/>
              <a:gdLst>
                <a:gd name="connsiteX0" fmla="*/ 34925 w 107759"/>
                <a:gd name="connsiteY0" fmla="*/ 58547 h 89407"/>
                <a:gd name="connsiteX1" fmla="*/ 54165 w 107759"/>
                <a:gd name="connsiteY1" fmla="*/ 67310 h 89407"/>
                <a:gd name="connsiteX2" fmla="*/ 71501 w 107759"/>
                <a:gd name="connsiteY2" fmla="*/ 59754 h 89407"/>
                <a:gd name="connsiteX3" fmla="*/ 55372 w 107759"/>
                <a:gd name="connsiteY3" fmla="*/ 52388 h 89407"/>
                <a:gd name="connsiteX4" fmla="*/ 39497 w 107759"/>
                <a:gd name="connsiteY4" fmla="*/ 52388 h 89407"/>
                <a:gd name="connsiteX5" fmla="*/ 39497 w 107759"/>
                <a:gd name="connsiteY5" fmla="*/ 32258 h 89407"/>
                <a:gd name="connsiteX6" fmla="*/ 53975 w 107759"/>
                <a:gd name="connsiteY6" fmla="*/ 32258 h 89407"/>
                <a:gd name="connsiteX7" fmla="*/ 69279 w 107759"/>
                <a:gd name="connsiteY7" fmla="*/ 26734 h 89407"/>
                <a:gd name="connsiteX8" fmla="*/ 53530 w 107759"/>
                <a:gd name="connsiteY8" fmla="*/ 20257 h 89407"/>
                <a:gd name="connsiteX9" fmla="*/ 39942 w 107759"/>
                <a:gd name="connsiteY9" fmla="*/ 24829 h 89407"/>
                <a:gd name="connsiteX10" fmla="*/ 3111 w 107759"/>
                <a:gd name="connsiteY10" fmla="*/ 24829 h 89407"/>
                <a:gd name="connsiteX11" fmla="*/ 53086 w 107759"/>
                <a:gd name="connsiteY11" fmla="*/ 0 h 89407"/>
                <a:gd name="connsiteX12" fmla="*/ 105220 w 107759"/>
                <a:gd name="connsiteY12" fmla="*/ 23685 h 89407"/>
                <a:gd name="connsiteX13" fmla="*/ 90297 w 107759"/>
                <a:gd name="connsiteY13" fmla="*/ 41021 h 89407"/>
                <a:gd name="connsiteX14" fmla="*/ 107760 w 107759"/>
                <a:gd name="connsiteY14" fmla="*/ 60897 h 89407"/>
                <a:gd name="connsiteX15" fmla="*/ 54801 w 107759"/>
                <a:gd name="connsiteY15" fmla="*/ 89408 h 89407"/>
                <a:gd name="connsiteX16" fmla="*/ 0 w 107759"/>
                <a:gd name="connsiteY16" fmla="*/ 58484 h 89407"/>
                <a:gd name="connsiteX17" fmla="*/ 35052 w 107759"/>
                <a:gd name="connsiteY17" fmla="*/ 58484 h 8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59" h="89407" extrusionOk="0">
                  <a:moveTo>
                    <a:pt x="34925" y="58547"/>
                  </a:moveTo>
                  <a:cubicBezTo>
                    <a:pt x="36767" y="64707"/>
                    <a:pt x="42990" y="67310"/>
                    <a:pt x="54165" y="67310"/>
                  </a:cubicBezTo>
                  <a:cubicBezTo>
                    <a:pt x="65341" y="67310"/>
                    <a:pt x="71501" y="65024"/>
                    <a:pt x="71501" y="59754"/>
                  </a:cubicBezTo>
                  <a:cubicBezTo>
                    <a:pt x="71501" y="53848"/>
                    <a:pt x="66421" y="52388"/>
                    <a:pt x="55372" y="52388"/>
                  </a:cubicBezTo>
                  <a:lnTo>
                    <a:pt x="39497" y="52388"/>
                  </a:lnTo>
                  <a:lnTo>
                    <a:pt x="39497" y="32258"/>
                  </a:lnTo>
                  <a:lnTo>
                    <a:pt x="53975" y="32258"/>
                  </a:lnTo>
                  <a:cubicBezTo>
                    <a:pt x="64071" y="32258"/>
                    <a:pt x="69279" y="31687"/>
                    <a:pt x="69279" y="26734"/>
                  </a:cubicBezTo>
                  <a:cubicBezTo>
                    <a:pt x="69279" y="22416"/>
                    <a:pt x="64008" y="20257"/>
                    <a:pt x="53530" y="20257"/>
                  </a:cubicBezTo>
                  <a:cubicBezTo>
                    <a:pt x="45339" y="20257"/>
                    <a:pt x="40767" y="21590"/>
                    <a:pt x="39942" y="24829"/>
                  </a:cubicBezTo>
                  <a:lnTo>
                    <a:pt x="3111" y="24829"/>
                  </a:lnTo>
                  <a:cubicBezTo>
                    <a:pt x="4445" y="7112"/>
                    <a:pt x="20574" y="0"/>
                    <a:pt x="53086" y="0"/>
                  </a:cubicBezTo>
                  <a:cubicBezTo>
                    <a:pt x="88392" y="0"/>
                    <a:pt x="105220" y="6858"/>
                    <a:pt x="105220" y="23685"/>
                  </a:cubicBezTo>
                  <a:cubicBezTo>
                    <a:pt x="105220" y="33084"/>
                    <a:pt x="100140" y="38989"/>
                    <a:pt x="90297" y="41021"/>
                  </a:cubicBezTo>
                  <a:cubicBezTo>
                    <a:pt x="101981" y="43307"/>
                    <a:pt x="107760" y="49911"/>
                    <a:pt x="107760" y="60897"/>
                  </a:cubicBezTo>
                  <a:cubicBezTo>
                    <a:pt x="107760" y="80264"/>
                    <a:pt x="90297" y="89408"/>
                    <a:pt x="54801" y="89408"/>
                  </a:cubicBezTo>
                  <a:cubicBezTo>
                    <a:pt x="19304" y="89408"/>
                    <a:pt x="1016" y="80709"/>
                    <a:pt x="0" y="58484"/>
                  </a:cubicBezTo>
                  <a:lnTo>
                    <a:pt x="35052" y="58484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Полилиния: фигура 38"/>
            <p:cNvSpPr/>
            <p:nvPr/>
          </p:nvSpPr>
          <p:spPr bwMode="auto">
            <a:xfrm>
              <a:off x="886713" y="325945"/>
              <a:ext cx="117475" cy="92201"/>
            </a:xfrm>
            <a:custGeom>
              <a:avLst/>
              <a:gdLst>
                <a:gd name="connsiteX0" fmla="*/ 58738 w 117475"/>
                <a:gd name="connsiteY0" fmla="*/ 0 h 92201"/>
                <a:gd name="connsiteX1" fmla="*/ 117475 w 117475"/>
                <a:gd name="connsiteY1" fmla="*/ 45974 h 92201"/>
                <a:gd name="connsiteX2" fmla="*/ 58738 w 117475"/>
                <a:gd name="connsiteY2" fmla="*/ 92202 h 92201"/>
                <a:gd name="connsiteX3" fmla="*/ 0 w 117475"/>
                <a:gd name="connsiteY3" fmla="*/ 45974 h 92201"/>
                <a:gd name="connsiteX4" fmla="*/ 58738 w 117475"/>
                <a:gd name="connsiteY4" fmla="*/ 0 h 92201"/>
                <a:gd name="connsiteX5" fmla="*/ 58738 w 117475"/>
                <a:gd name="connsiteY5" fmla="*/ 69469 h 92201"/>
                <a:gd name="connsiteX6" fmla="*/ 81153 w 117475"/>
                <a:gd name="connsiteY6" fmla="*/ 45974 h 92201"/>
                <a:gd name="connsiteX7" fmla="*/ 58738 w 117475"/>
                <a:gd name="connsiteY7" fmla="*/ 22415 h 92201"/>
                <a:gd name="connsiteX8" fmla="*/ 36322 w 117475"/>
                <a:gd name="connsiteY8" fmla="*/ 45974 h 92201"/>
                <a:gd name="connsiteX9" fmla="*/ 58738 w 117475"/>
                <a:gd name="connsiteY9" fmla="*/ 69469 h 9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475" h="92201" extrusionOk="0">
                  <a:moveTo>
                    <a:pt x="58738" y="0"/>
                  </a:moveTo>
                  <a:cubicBezTo>
                    <a:pt x="97727" y="0"/>
                    <a:pt x="117475" y="15748"/>
                    <a:pt x="117475" y="45974"/>
                  </a:cubicBezTo>
                  <a:cubicBezTo>
                    <a:pt x="117475" y="76200"/>
                    <a:pt x="97727" y="92202"/>
                    <a:pt x="58738" y="92202"/>
                  </a:cubicBezTo>
                  <a:cubicBezTo>
                    <a:pt x="19749" y="92202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lose/>
                  <a:moveTo>
                    <a:pt x="58738" y="69469"/>
                  </a:moveTo>
                  <a:cubicBezTo>
                    <a:pt x="73279" y="69469"/>
                    <a:pt x="81153" y="61277"/>
                    <a:pt x="81153" y="45974"/>
                  </a:cubicBezTo>
                  <a:cubicBezTo>
                    <a:pt x="81153" y="30670"/>
                    <a:pt x="73343" y="22415"/>
                    <a:pt x="58738" y="22415"/>
                  </a:cubicBezTo>
                  <a:cubicBezTo>
                    <a:pt x="44132" y="22415"/>
                    <a:pt x="36322" y="30734"/>
                    <a:pt x="36322" y="45974"/>
                  </a:cubicBezTo>
                  <a:cubicBezTo>
                    <a:pt x="36322" y="61214"/>
                    <a:pt x="44132" y="69469"/>
                    <a:pt x="58738" y="6946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Полилиния: фигура 39"/>
            <p:cNvSpPr/>
            <p:nvPr/>
          </p:nvSpPr>
          <p:spPr bwMode="auto">
            <a:xfrm>
              <a:off x="1018349" y="328231"/>
              <a:ext cx="106362" cy="87375"/>
            </a:xfrm>
            <a:custGeom>
              <a:avLst/>
              <a:gdLst>
                <a:gd name="connsiteX0" fmla="*/ 64 w 106362"/>
                <a:gd name="connsiteY0" fmla="*/ 0 h 87375"/>
                <a:gd name="connsiteX1" fmla="*/ 106363 w 106362"/>
                <a:gd name="connsiteY1" fmla="*/ 0 h 87375"/>
                <a:gd name="connsiteX2" fmla="*/ 106363 w 106362"/>
                <a:gd name="connsiteY2" fmla="*/ 87376 h 87375"/>
                <a:gd name="connsiteX3" fmla="*/ 72517 w 106362"/>
                <a:gd name="connsiteY3" fmla="*/ 87376 h 87375"/>
                <a:gd name="connsiteX4" fmla="*/ 72517 w 106362"/>
                <a:gd name="connsiteY4" fmla="*/ 21781 h 87375"/>
                <a:gd name="connsiteX5" fmla="*/ 33846 w 106362"/>
                <a:gd name="connsiteY5" fmla="*/ 21781 h 87375"/>
                <a:gd name="connsiteX6" fmla="*/ 33846 w 106362"/>
                <a:gd name="connsiteY6" fmla="*/ 87376 h 87375"/>
                <a:gd name="connsiteX7" fmla="*/ 0 w 106362"/>
                <a:gd name="connsiteY7" fmla="*/ 87376 h 87375"/>
                <a:gd name="connsiteX8" fmla="*/ 0 w 106362"/>
                <a:gd name="connsiteY8" fmla="*/ 0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362" h="87375" extrusionOk="0">
                  <a:moveTo>
                    <a:pt x="64" y="0"/>
                  </a:moveTo>
                  <a:lnTo>
                    <a:pt x="106363" y="0"/>
                  </a:lnTo>
                  <a:lnTo>
                    <a:pt x="106363" y="87376"/>
                  </a:lnTo>
                  <a:lnTo>
                    <a:pt x="72517" y="87376"/>
                  </a:lnTo>
                  <a:lnTo>
                    <a:pt x="72517" y="21781"/>
                  </a:lnTo>
                  <a:lnTo>
                    <a:pt x="33846" y="21781"/>
                  </a:lnTo>
                  <a:lnTo>
                    <a:pt x="33846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Полилиния: фигура 40"/>
            <p:cNvSpPr/>
            <p:nvPr/>
          </p:nvSpPr>
          <p:spPr bwMode="auto">
            <a:xfrm>
              <a:off x="1130935" y="328231"/>
              <a:ext cx="116077" cy="87375"/>
            </a:xfrm>
            <a:custGeom>
              <a:avLst/>
              <a:gdLst>
                <a:gd name="connsiteX0" fmla="*/ 37782 w 116077"/>
                <a:gd name="connsiteY0" fmla="*/ 0 h 87375"/>
                <a:gd name="connsiteX1" fmla="*/ 80772 w 116077"/>
                <a:gd name="connsiteY1" fmla="*/ 0 h 87375"/>
                <a:gd name="connsiteX2" fmla="*/ 116078 w 116077"/>
                <a:gd name="connsiteY2" fmla="*/ 87376 h 87375"/>
                <a:gd name="connsiteX3" fmla="*/ 79502 w 116077"/>
                <a:gd name="connsiteY3" fmla="*/ 87376 h 87375"/>
                <a:gd name="connsiteX4" fmla="*/ 76581 w 116077"/>
                <a:gd name="connsiteY4" fmla="*/ 78740 h 87375"/>
                <a:gd name="connsiteX5" fmla="*/ 39370 w 116077"/>
                <a:gd name="connsiteY5" fmla="*/ 78740 h 87375"/>
                <a:gd name="connsiteX6" fmla="*/ 36258 w 116077"/>
                <a:gd name="connsiteY6" fmla="*/ 87376 h 87375"/>
                <a:gd name="connsiteX7" fmla="*/ 0 w 116077"/>
                <a:gd name="connsiteY7" fmla="*/ 87376 h 87375"/>
                <a:gd name="connsiteX8" fmla="*/ 37782 w 116077"/>
                <a:gd name="connsiteY8" fmla="*/ 0 h 87375"/>
                <a:gd name="connsiteX9" fmla="*/ 68961 w 116077"/>
                <a:gd name="connsiteY9" fmla="*/ 57277 h 87375"/>
                <a:gd name="connsiteX10" fmla="*/ 58483 w 116077"/>
                <a:gd name="connsiteY10" fmla="*/ 26480 h 87375"/>
                <a:gd name="connsiteX11" fmla="*/ 47435 w 116077"/>
                <a:gd name="connsiteY11" fmla="*/ 57277 h 87375"/>
                <a:gd name="connsiteX12" fmla="*/ 68961 w 116077"/>
                <a:gd name="connsiteY12" fmla="*/ 57277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077" h="87375" extrusionOk="0">
                  <a:moveTo>
                    <a:pt x="37782" y="0"/>
                  </a:moveTo>
                  <a:lnTo>
                    <a:pt x="80772" y="0"/>
                  </a:lnTo>
                  <a:lnTo>
                    <a:pt x="116078" y="87376"/>
                  </a:lnTo>
                  <a:lnTo>
                    <a:pt x="79502" y="87376"/>
                  </a:lnTo>
                  <a:lnTo>
                    <a:pt x="76581" y="78740"/>
                  </a:lnTo>
                  <a:lnTo>
                    <a:pt x="39370" y="78740"/>
                  </a:lnTo>
                  <a:lnTo>
                    <a:pt x="36258" y="87376"/>
                  </a:lnTo>
                  <a:lnTo>
                    <a:pt x="0" y="87376"/>
                  </a:lnTo>
                  <a:lnTo>
                    <a:pt x="37782" y="0"/>
                  </a:lnTo>
                  <a:close/>
                  <a:moveTo>
                    <a:pt x="68961" y="57277"/>
                  </a:moveTo>
                  <a:lnTo>
                    <a:pt x="58483" y="26480"/>
                  </a:lnTo>
                  <a:lnTo>
                    <a:pt x="47435" y="57277"/>
                  </a:lnTo>
                  <a:lnTo>
                    <a:pt x="68961" y="57277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Полилиния: фигура 41"/>
            <p:cNvSpPr/>
            <p:nvPr/>
          </p:nvSpPr>
          <p:spPr bwMode="auto">
            <a:xfrm>
              <a:off x="1248155" y="325945"/>
              <a:ext cx="116776" cy="91947"/>
            </a:xfrm>
            <a:custGeom>
              <a:avLst/>
              <a:gdLst>
                <a:gd name="connsiteX0" fmla="*/ 58801 w 116776"/>
                <a:gd name="connsiteY0" fmla="*/ 22415 h 91947"/>
                <a:gd name="connsiteX1" fmla="*/ 36385 w 116776"/>
                <a:gd name="connsiteY1" fmla="*/ 45974 h 91947"/>
                <a:gd name="connsiteX2" fmla="*/ 58801 w 116776"/>
                <a:gd name="connsiteY2" fmla="*/ 69469 h 91947"/>
                <a:gd name="connsiteX3" fmla="*/ 77788 w 116776"/>
                <a:gd name="connsiteY3" fmla="*/ 55245 h 91947"/>
                <a:gd name="connsiteX4" fmla="*/ 116777 w 116776"/>
                <a:gd name="connsiteY4" fmla="*/ 55245 h 91947"/>
                <a:gd name="connsiteX5" fmla="*/ 58738 w 116776"/>
                <a:gd name="connsiteY5" fmla="*/ 91948 h 91947"/>
                <a:gd name="connsiteX6" fmla="*/ 0 w 116776"/>
                <a:gd name="connsiteY6" fmla="*/ 45974 h 91947"/>
                <a:gd name="connsiteX7" fmla="*/ 58738 w 116776"/>
                <a:gd name="connsiteY7" fmla="*/ 0 h 91947"/>
                <a:gd name="connsiteX8" fmla="*/ 116523 w 116776"/>
                <a:gd name="connsiteY8" fmla="*/ 38989 h 91947"/>
                <a:gd name="connsiteX9" fmla="*/ 77851 w 116776"/>
                <a:gd name="connsiteY9" fmla="*/ 38989 h 91947"/>
                <a:gd name="connsiteX10" fmla="*/ 58738 w 116776"/>
                <a:gd name="connsiteY10" fmla="*/ 22352 h 9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76" h="91947" extrusionOk="0">
                  <a:moveTo>
                    <a:pt x="58801" y="22415"/>
                  </a:moveTo>
                  <a:cubicBezTo>
                    <a:pt x="44196" y="22415"/>
                    <a:pt x="36385" y="30734"/>
                    <a:pt x="36385" y="45974"/>
                  </a:cubicBezTo>
                  <a:cubicBezTo>
                    <a:pt x="36385" y="61214"/>
                    <a:pt x="44196" y="69469"/>
                    <a:pt x="58801" y="69469"/>
                  </a:cubicBezTo>
                  <a:cubicBezTo>
                    <a:pt x="69152" y="69469"/>
                    <a:pt x="75756" y="64770"/>
                    <a:pt x="77788" y="55245"/>
                  </a:cubicBezTo>
                  <a:lnTo>
                    <a:pt x="116777" y="55245"/>
                  </a:lnTo>
                  <a:cubicBezTo>
                    <a:pt x="113284" y="79184"/>
                    <a:pt x="93535" y="91948"/>
                    <a:pt x="58738" y="91948"/>
                  </a:cubicBezTo>
                  <a:cubicBezTo>
                    <a:pt x="19749" y="91948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ubicBezTo>
                    <a:pt x="95314" y="0"/>
                    <a:pt x="115316" y="14097"/>
                    <a:pt x="116523" y="38989"/>
                  </a:cubicBezTo>
                  <a:lnTo>
                    <a:pt x="77851" y="38989"/>
                  </a:lnTo>
                  <a:cubicBezTo>
                    <a:pt x="76771" y="28130"/>
                    <a:pt x="70040" y="22352"/>
                    <a:pt x="58738" y="22352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Полилиния: фигура 42"/>
            <p:cNvSpPr/>
            <p:nvPr/>
          </p:nvSpPr>
          <p:spPr bwMode="auto">
            <a:xfrm>
              <a:off x="1377758" y="328231"/>
              <a:ext cx="106362" cy="87375"/>
            </a:xfrm>
            <a:custGeom>
              <a:avLst/>
              <a:gdLst>
                <a:gd name="connsiteX0" fmla="*/ 0 w 106362"/>
                <a:gd name="connsiteY0" fmla="*/ 0 h 87375"/>
                <a:gd name="connsiteX1" fmla="*/ 33846 w 106362"/>
                <a:gd name="connsiteY1" fmla="*/ 0 h 87375"/>
                <a:gd name="connsiteX2" fmla="*/ 33846 w 106362"/>
                <a:gd name="connsiteY2" fmla="*/ 30226 h 87375"/>
                <a:gd name="connsiteX3" fmla="*/ 72517 w 106362"/>
                <a:gd name="connsiteY3" fmla="*/ 30226 h 87375"/>
                <a:gd name="connsiteX4" fmla="*/ 72517 w 106362"/>
                <a:gd name="connsiteY4" fmla="*/ 0 h 87375"/>
                <a:gd name="connsiteX5" fmla="*/ 106363 w 106362"/>
                <a:gd name="connsiteY5" fmla="*/ 0 h 87375"/>
                <a:gd name="connsiteX6" fmla="*/ 106363 w 106362"/>
                <a:gd name="connsiteY6" fmla="*/ 87376 h 87375"/>
                <a:gd name="connsiteX7" fmla="*/ 72517 w 106362"/>
                <a:gd name="connsiteY7" fmla="*/ 87376 h 87375"/>
                <a:gd name="connsiteX8" fmla="*/ 72517 w 106362"/>
                <a:gd name="connsiteY8" fmla="*/ 52007 h 87375"/>
                <a:gd name="connsiteX9" fmla="*/ 33846 w 106362"/>
                <a:gd name="connsiteY9" fmla="*/ 52007 h 87375"/>
                <a:gd name="connsiteX10" fmla="*/ 33846 w 106362"/>
                <a:gd name="connsiteY10" fmla="*/ 87376 h 87375"/>
                <a:gd name="connsiteX11" fmla="*/ 0 w 106362"/>
                <a:gd name="connsiteY11" fmla="*/ 87376 h 87375"/>
                <a:gd name="connsiteX12" fmla="*/ 0 w 106362"/>
                <a:gd name="connsiteY12" fmla="*/ 0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362" h="87375" extrusionOk="0">
                  <a:moveTo>
                    <a:pt x="0" y="0"/>
                  </a:moveTo>
                  <a:lnTo>
                    <a:pt x="33846" y="0"/>
                  </a:lnTo>
                  <a:lnTo>
                    <a:pt x="33846" y="30226"/>
                  </a:lnTo>
                  <a:lnTo>
                    <a:pt x="72517" y="30226"/>
                  </a:lnTo>
                  <a:lnTo>
                    <a:pt x="72517" y="0"/>
                  </a:lnTo>
                  <a:lnTo>
                    <a:pt x="106363" y="0"/>
                  </a:lnTo>
                  <a:lnTo>
                    <a:pt x="106363" y="87376"/>
                  </a:lnTo>
                  <a:lnTo>
                    <a:pt x="72517" y="87376"/>
                  </a:lnTo>
                  <a:lnTo>
                    <a:pt x="72517" y="52007"/>
                  </a:lnTo>
                  <a:lnTo>
                    <a:pt x="33846" y="52007"/>
                  </a:lnTo>
                  <a:lnTo>
                    <a:pt x="33846" y="87376"/>
                  </a:lnTo>
                  <a:lnTo>
                    <a:pt x="0" y="873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Полилиния: фигура 43"/>
            <p:cNvSpPr/>
            <p:nvPr/>
          </p:nvSpPr>
          <p:spPr bwMode="auto">
            <a:xfrm>
              <a:off x="1498282" y="325945"/>
              <a:ext cx="117475" cy="92201"/>
            </a:xfrm>
            <a:custGeom>
              <a:avLst/>
              <a:gdLst>
                <a:gd name="connsiteX0" fmla="*/ 58738 w 117475"/>
                <a:gd name="connsiteY0" fmla="*/ 0 h 92201"/>
                <a:gd name="connsiteX1" fmla="*/ 117475 w 117475"/>
                <a:gd name="connsiteY1" fmla="*/ 45974 h 92201"/>
                <a:gd name="connsiteX2" fmla="*/ 58738 w 117475"/>
                <a:gd name="connsiteY2" fmla="*/ 92202 h 92201"/>
                <a:gd name="connsiteX3" fmla="*/ 0 w 117475"/>
                <a:gd name="connsiteY3" fmla="*/ 45974 h 92201"/>
                <a:gd name="connsiteX4" fmla="*/ 58738 w 117475"/>
                <a:gd name="connsiteY4" fmla="*/ 0 h 92201"/>
                <a:gd name="connsiteX5" fmla="*/ 58738 w 117475"/>
                <a:gd name="connsiteY5" fmla="*/ 69469 h 92201"/>
                <a:gd name="connsiteX6" fmla="*/ 81153 w 117475"/>
                <a:gd name="connsiteY6" fmla="*/ 45974 h 92201"/>
                <a:gd name="connsiteX7" fmla="*/ 58738 w 117475"/>
                <a:gd name="connsiteY7" fmla="*/ 22415 h 92201"/>
                <a:gd name="connsiteX8" fmla="*/ 36322 w 117475"/>
                <a:gd name="connsiteY8" fmla="*/ 45974 h 92201"/>
                <a:gd name="connsiteX9" fmla="*/ 58738 w 117475"/>
                <a:gd name="connsiteY9" fmla="*/ 69469 h 9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475" h="92201" extrusionOk="0">
                  <a:moveTo>
                    <a:pt x="58738" y="0"/>
                  </a:moveTo>
                  <a:cubicBezTo>
                    <a:pt x="97727" y="0"/>
                    <a:pt x="117475" y="15748"/>
                    <a:pt x="117475" y="45974"/>
                  </a:cubicBezTo>
                  <a:cubicBezTo>
                    <a:pt x="117475" y="76200"/>
                    <a:pt x="97727" y="92202"/>
                    <a:pt x="58738" y="92202"/>
                  </a:cubicBezTo>
                  <a:cubicBezTo>
                    <a:pt x="19749" y="92202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lose/>
                  <a:moveTo>
                    <a:pt x="58738" y="69469"/>
                  </a:moveTo>
                  <a:cubicBezTo>
                    <a:pt x="73279" y="69469"/>
                    <a:pt x="81153" y="61277"/>
                    <a:pt x="81153" y="45974"/>
                  </a:cubicBezTo>
                  <a:cubicBezTo>
                    <a:pt x="81153" y="30670"/>
                    <a:pt x="73343" y="22415"/>
                    <a:pt x="58738" y="22415"/>
                  </a:cubicBezTo>
                  <a:cubicBezTo>
                    <a:pt x="44132" y="22415"/>
                    <a:pt x="36322" y="30734"/>
                    <a:pt x="36322" y="45974"/>
                  </a:cubicBezTo>
                  <a:cubicBezTo>
                    <a:pt x="36322" y="61214"/>
                    <a:pt x="44132" y="69469"/>
                    <a:pt x="58738" y="69469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Полилиния: фигура 49"/>
            <p:cNvSpPr/>
            <p:nvPr/>
          </p:nvSpPr>
          <p:spPr bwMode="auto">
            <a:xfrm>
              <a:off x="1624901" y="325945"/>
              <a:ext cx="116776" cy="91947"/>
            </a:xfrm>
            <a:custGeom>
              <a:avLst/>
              <a:gdLst>
                <a:gd name="connsiteX0" fmla="*/ 58801 w 116776"/>
                <a:gd name="connsiteY0" fmla="*/ 22415 h 91947"/>
                <a:gd name="connsiteX1" fmla="*/ 36385 w 116776"/>
                <a:gd name="connsiteY1" fmla="*/ 45974 h 91947"/>
                <a:gd name="connsiteX2" fmla="*/ 58801 w 116776"/>
                <a:gd name="connsiteY2" fmla="*/ 69469 h 91947"/>
                <a:gd name="connsiteX3" fmla="*/ 77788 w 116776"/>
                <a:gd name="connsiteY3" fmla="*/ 55245 h 91947"/>
                <a:gd name="connsiteX4" fmla="*/ 116777 w 116776"/>
                <a:gd name="connsiteY4" fmla="*/ 55245 h 91947"/>
                <a:gd name="connsiteX5" fmla="*/ 58738 w 116776"/>
                <a:gd name="connsiteY5" fmla="*/ 91948 h 91947"/>
                <a:gd name="connsiteX6" fmla="*/ 0 w 116776"/>
                <a:gd name="connsiteY6" fmla="*/ 45974 h 91947"/>
                <a:gd name="connsiteX7" fmla="*/ 58738 w 116776"/>
                <a:gd name="connsiteY7" fmla="*/ 0 h 91947"/>
                <a:gd name="connsiteX8" fmla="*/ 116522 w 116776"/>
                <a:gd name="connsiteY8" fmla="*/ 38989 h 91947"/>
                <a:gd name="connsiteX9" fmla="*/ 77851 w 116776"/>
                <a:gd name="connsiteY9" fmla="*/ 38989 h 91947"/>
                <a:gd name="connsiteX10" fmla="*/ 58738 w 116776"/>
                <a:gd name="connsiteY10" fmla="*/ 22352 h 9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76" h="91947" extrusionOk="0">
                  <a:moveTo>
                    <a:pt x="58801" y="22415"/>
                  </a:moveTo>
                  <a:cubicBezTo>
                    <a:pt x="44196" y="22415"/>
                    <a:pt x="36385" y="30734"/>
                    <a:pt x="36385" y="45974"/>
                  </a:cubicBezTo>
                  <a:cubicBezTo>
                    <a:pt x="36385" y="61214"/>
                    <a:pt x="44196" y="69469"/>
                    <a:pt x="58801" y="69469"/>
                  </a:cubicBezTo>
                  <a:cubicBezTo>
                    <a:pt x="69152" y="69469"/>
                    <a:pt x="75756" y="64770"/>
                    <a:pt x="77788" y="55245"/>
                  </a:cubicBezTo>
                  <a:lnTo>
                    <a:pt x="116777" y="55245"/>
                  </a:lnTo>
                  <a:cubicBezTo>
                    <a:pt x="113284" y="79184"/>
                    <a:pt x="93535" y="91948"/>
                    <a:pt x="58738" y="91948"/>
                  </a:cubicBezTo>
                  <a:cubicBezTo>
                    <a:pt x="19749" y="91948"/>
                    <a:pt x="0" y="76200"/>
                    <a:pt x="0" y="45974"/>
                  </a:cubicBezTo>
                  <a:cubicBezTo>
                    <a:pt x="0" y="15748"/>
                    <a:pt x="19749" y="0"/>
                    <a:pt x="58738" y="0"/>
                  </a:cubicBezTo>
                  <a:cubicBezTo>
                    <a:pt x="95313" y="0"/>
                    <a:pt x="115316" y="14097"/>
                    <a:pt x="116522" y="38989"/>
                  </a:cubicBezTo>
                  <a:lnTo>
                    <a:pt x="77851" y="38989"/>
                  </a:lnTo>
                  <a:cubicBezTo>
                    <a:pt x="76772" y="28130"/>
                    <a:pt x="70041" y="22352"/>
                    <a:pt x="58738" y="22352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Полилиния: фигура 54"/>
            <p:cNvSpPr/>
            <p:nvPr/>
          </p:nvSpPr>
          <p:spPr bwMode="auto">
            <a:xfrm>
              <a:off x="1745170" y="328231"/>
              <a:ext cx="97155" cy="87439"/>
            </a:xfrm>
            <a:custGeom>
              <a:avLst/>
              <a:gdLst>
                <a:gd name="connsiteX0" fmla="*/ 31560 w 97155"/>
                <a:gd name="connsiteY0" fmla="*/ 22162 h 87439"/>
                <a:gd name="connsiteX1" fmla="*/ 0 w 97155"/>
                <a:gd name="connsiteY1" fmla="*/ 22162 h 87439"/>
                <a:gd name="connsiteX2" fmla="*/ 0 w 97155"/>
                <a:gd name="connsiteY2" fmla="*/ 0 h 87439"/>
                <a:gd name="connsiteX3" fmla="*/ 97155 w 97155"/>
                <a:gd name="connsiteY3" fmla="*/ 0 h 87439"/>
                <a:gd name="connsiteX4" fmla="*/ 97155 w 97155"/>
                <a:gd name="connsiteY4" fmla="*/ 22162 h 87439"/>
                <a:gd name="connsiteX5" fmla="*/ 65469 w 97155"/>
                <a:gd name="connsiteY5" fmla="*/ 22162 h 87439"/>
                <a:gd name="connsiteX6" fmla="*/ 65469 w 97155"/>
                <a:gd name="connsiteY6" fmla="*/ 87440 h 87439"/>
                <a:gd name="connsiteX7" fmla="*/ 31496 w 97155"/>
                <a:gd name="connsiteY7" fmla="*/ 87440 h 87439"/>
                <a:gd name="connsiteX8" fmla="*/ 31496 w 97155"/>
                <a:gd name="connsiteY8" fmla="*/ 22162 h 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155" h="87439" extrusionOk="0">
                  <a:moveTo>
                    <a:pt x="31560" y="22162"/>
                  </a:moveTo>
                  <a:lnTo>
                    <a:pt x="0" y="22162"/>
                  </a:lnTo>
                  <a:lnTo>
                    <a:pt x="0" y="0"/>
                  </a:lnTo>
                  <a:lnTo>
                    <a:pt x="97155" y="0"/>
                  </a:lnTo>
                  <a:lnTo>
                    <a:pt x="97155" y="22162"/>
                  </a:lnTo>
                  <a:lnTo>
                    <a:pt x="65469" y="22162"/>
                  </a:lnTo>
                  <a:lnTo>
                    <a:pt x="65469" y="87440"/>
                  </a:lnTo>
                  <a:lnTo>
                    <a:pt x="31496" y="87440"/>
                  </a:lnTo>
                  <a:lnTo>
                    <a:pt x="31496" y="22162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Полилиния: фигура 55"/>
            <p:cNvSpPr/>
            <p:nvPr/>
          </p:nvSpPr>
          <p:spPr bwMode="auto">
            <a:xfrm>
              <a:off x="1852167" y="328231"/>
              <a:ext cx="104013" cy="87375"/>
            </a:xfrm>
            <a:custGeom>
              <a:avLst/>
              <a:gdLst>
                <a:gd name="connsiteX0" fmla="*/ 33846 w 104013"/>
                <a:gd name="connsiteY0" fmla="*/ 0 h 87375"/>
                <a:gd name="connsiteX1" fmla="*/ 33846 w 104013"/>
                <a:gd name="connsiteY1" fmla="*/ 32512 h 87375"/>
                <a:gd name="connsiteX2" fmla="*/ 67183 w 104013"/>
                <a:gd name="connsiteY2" fmla="*/ 32512 h 87375"/>
                <a:gd name="connsiteX3" fmla="*/ 104013 w 104013"/>
                <a:gd name="connsiteY3" fmla="*/ 59690 h 87375"/>
                <a:gd name="connsiteX4" fmla="*/ 66421 w 104013"/>
                <a:gd name="connsiteY4" fmla="*/ 87376 h 87375"/>
                <a:gd name="connsiteX5" fmla="*/ 0 w 104013"/>
                <a:gd name="connsiteY5" fmla="*/ 87376 h 87375"/>
                <a:gd name="connsiteX6" fmla="*/ 0 w 104013"/>
                <a:gd name="connsiteY6" fmla="*/ 0 h 87375"/>
                <a:gd name="connsiteX7" fmla="*/ 33846 w 104013"/>
                <a:gd name="connsiteY7" fmla="*/ 0 h 87375"/>
                <a:gd name="connsiteX8" fmla="*/ 67183 w 104013"/>
                <a:gd name="connsiteY8" fmla="*/ 59944 h 87375"/>
                <a:gd name="connsiteX9" fmla="*/ 53594 w 104013"/>
                <a:gd name="connsiteY9" fmla="*/ 51181 h 87375"/>
                <a:gd name="connsiteX10" fmla="*/ 33846 w 104013"/>
                <a:gd name="connsiteY10" fmla="*/ 51181 h 87375"/>
                <a:gd name="connsiteX11" fmla="*/ 33846 w 104013"/>
                <a:gd name="connsiteY11" fmla="*/ 68644 h 87375"/>
                <a:gd name="connsiteX12" fmla="*/ 53594 w 104013"/>
                <a:gd name="connsiteY12" fmla="*/ 68644 h 87375"/>
                <a:gd name="connsiteX13" fmla="*/ 67183 w 104013"/>
                <a:gd name="connsiteY13" fmla="*/ 59944 h 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4013" h="87375" extrusionOk="0">
                  <a:moveTo>
                    <a:pt x="33846" y="0"/>
                  </a:moveTo>
                  <a:lnTo>
                    <a:pt x="33846" y="32512"/>
                  </a:lnTo>
                  <a:lnTo>
                    <a:pt x="67183" y="32512"/>
                  </a:lnTo>
                  <a:cubicBezTo>
                    <a:pt x="91377" y="32512"/>
                    <a:pt x="104013" y="42355"/>
                    <a:pt x="104013" y="59690"/>
                  </a:cubicBezTo>
                  <a:cubicBezTo>
                    <a:pt x="104013" y="77026"/>
                    <a:pt x="90742" y="87376"/>
                    <a:pt x="66421" y="87376"/>
                  </a:cubicBezTo>
                  <a:lnTo>
                    <a:pt x="0" y="87376"/>
                  </a:lnTo>
                  <a:lnTo>
                    <a:pt x="0" y="0"/>
                  </a:lnTo>
                  <a:lnTo>
                    <a:pt x="33846" y="0"/>
                  </a:lnTo>
                  <a:close/>
                  <a:moveTo>
                    <a:pt x="67183" y="59944"/>
                  </a:moveTo>
                  <a:cubicBezTo>
                    <a:pt x="67183" y="52832"/>
                    <a:pt x="62992" y="51181"/>
                    <a:pt x="53594" y="51181"/>
                  </a:cubicBezTo>
                  <a:lnTo>
                    <a:pt x="33846" y="51181"/>
                  </a:lnTo>
                  <a:lnTo>
                    <a:pt x="33846" y="68644"/>
                  </a:lnTo>
                  <a:lnTo>
                    <a:pt x="53594" y="68644"/>
                  </a:lnTo>
                  <a:cubicBezTo>
                    <a:pt x="62992" y="68644"/>
                    <a:pt x="67183" y="66929"/>
                    <a:pt x="67183" y="59944"/>
                  </a:cubicBez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Полилиния: фигура 56"/>
            <p:cNvSpPr/>
            <p:nvPr/>
          </p:nvSpPr>
          <p:spPr bwMode="auto">
            <a:xfrm>
              <a:off x="207835" y="207835"/>
              <a:ext cx="207771" cy="207771"/>
            </a:xfrm>
            <a:custGeom>
              <a:avLst/>
              <a:gdLst>
                <a:gd name="connsiteX0" fmla="*/ 0 w 207771"/>
                <a:gd name="connsiteY0" fmla="*/ 0 h 207771"/>
                <a:gd name="connsiteX1" fmla="*/ 0 w 207771"/>
                <a:gd name="connsiteY1" fmla="*/ 35052 h 207771"/>
                <a:gd name="connsiteX2" fmla="*/ 147955 w 207771"/>
                <a:gd name="connsiteY2" fmla="*/ 35052 h 207771"/>
                <a:gd name="connsiteX3" fmla="*/ 1842 w 207771"/>
                <a:gd name="connsiteY3" fmla="*/ 181166 h 207771"/>
                <a:gd name="connsiteX4" fmla="*/ 26606 w 207771"/>
                <a:gd name="connsiteY4" fmla="*/ 205931 h 207771"/>
                <a:gd name="connsiteX5" fmla="*/ 172720 w 207771"/>
                <a:gd name="connsiteY5" fmla="*/ 59817 h 207771"/>
                <a:gd name="connsiteX6" fmla="*/ 172720 w 207771"/>
                <a:gd name="connsiteY6" fmla="*/ 207772 h 207771"/>
                <a:gd name="connsiteX7" fmla="*/ 207772 w 207771"/>
                <a:gd name="connsiteY7" fmla="*/ 207772 h 207771"/>
                <a:gd name="connsiteX8" fmla="*/ 207772 w 207771"/>
                <a:gd name="connsiteY8" fmla="*/ 35052 h 207771"/>
                <a:gd name="connsiteX9" fmla="*/ 207772 w 207771"/>
                <a:gd name="connsiteY9" fmla="*/ 0 h 207771"/>
                <a:gd name="connsiteX10" fmla="*/ 207772 w 207771"/>
                <a:gd name="connsiteY10" fmla="*/ 0 h 207771"/>
                <a:gd name="connsiteX11" fmla="*/ 0 w 207771"/>
                <a:gd name="connsiteY11" fmla="*/ 0 h 20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7771" h="207771" extrusionOk="0">
                  <a:moveTo>
                    <a:pt x="0" y="0"/>
                  </a:moveTo>
                  <a:lnTo>
                    <a:pt x="0" y="35052"/>
                  </a:lnTo>
                  <a:lnTo>
                    <a:pt x="147955" y="35052"/>
                  </a:lnTo>
                  <a:lnTo>
                    <a:pt x="1842" y="181166"/>
                  </a:lnTo>
                  <a:lnTo>
                    <a:pt x="26606" y="205931"/>
                  </a:lnTo>
                  <a:lnTo>
                    <a:pt x="172720" y="59817"/>
                  </a:lnTo>
                  <a:lnTo>
                    <a:pt x="172720" y="207772"/>
                  </a:lnTo>
                  <a:lnTo>
                    <a:pt x="207772" y="207772"/>
                  </a:lnTo>
                  <a:lnTo>
                    <a:pt x="207772" y="35052"/>
                  </a:lnTo>
                  <a:lnTo>
                    <a:pt x="207772" y="0"/>
                  </a:lnTo>
                  <a:lnTo>
                    <a:pt x="2077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1" name="Группа 100"/>
          <p:cNvGrpSpPr/>
          <p:nvPr userDrawn="1"/>
        </p:nvGrpSpPr>
        <p:grpSpPr bwMode="auto">
          <a:xfrm>
            <a:off x="2652839" y="0"/>
            <a:ext cx="9539160" cy="623443"/>
            <a:chOff x="2652839" y="0"/>
            <a:chExt cx="9539160" cy="623443"/>
          </a:xfrm>
        </p:grpSpPr>
        <p:sp>
          <p:nvSpPr>
            <p:cNvPr id="102" name="Полилиния: фигура 87"/>
            <p:cNvSpPr/>
            <p:nvPr/>
          </p:nvSpPr>
          <p:spPr bwMode="auto">
            <a:xfrm>
              <a:off x="2652839" y="0"/>
              <a:ext cx="231775" cy="231775"/>
            </a:xfrm>
            <a:custGeom>
              <a:avLst/>
              <a:gdLst>
                <a:gd name="connsiteX0" fmla="*/ 0 w 231775"/>
                <a:gd name="connsiteY0" fmla="*/ 0 h 231775"/>
                <a:gd name="connsiteX1" fmla="*/ 0 w 231775"/>
                <a:gd name="connsiteY1" fmla="*/ 231775 h 231775"/>
                <a:gd name="connsiteX2" fmla="*/ 231775 w 231775"/>
                <a:gd name="connsiteY2" fmla="*/ 0 h 231775"/>
                <a:gd name="connsiteX3" fmla="*/ 0 w 231775"/>
                <a:gd name="connsiteY3" fmla="*/ 0 h 231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775" h="231775" extrusionOk="0">
                  <a:moveTo>
                    <a:pt x="0" y="0"/>
                  </a:moveTo>
                  <a:lnTo>
                    <a:pt x="0" y="231775"/>
                  </a:lnTo>
                  <a:lnTo>
                    <a:pt x="2317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Полилиния: фигура 88"/>
            <p:cNvSpPr/>
            <p:nvPr/>
          </p:nvSpPr>
          <p:spPr bwMode="auto">
            <a:xfrm>
              <a:off x="2702051" y="0"/>
              <a:ext cx="1064323" cy="623443"/>
            </a:xfrm>
            <a:custGeom>
              <a:avLst/>
              <a:gdLst>
                <a:gd name="connsiteX0" fmla="*/ 623443 w 1064323"/>
                <a:gd name="connsiteY0" fmla="*/ 0 h 623443"/>
                <a:gd name="connsiteX1" fmla="*/ 0 w 1064323"/>
                <a:gd name="connsiteY1" fmla="*/ 623443 h 623443"/>
                <a:gd name="connsiteX2" fmla="*/ 440817 w 1064323"/>
                <a:gd name="connsiteY2" fmla="*/ 623443 h 623443"/>
                <a:gd name="connsiteX3" fmla="*/ 1064324 w 1064323"/>
                <a:gd name="connsiteY3" fmla="*/ 0 h 623443"/>
                <a:gd name="connsiteX4" fmla="*/ 623443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17" y="623443"/>
                  </a:lnTo>
                  <a:lnTo>
                    <a:pt x="1064324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Полилиния: фигура 89"/>
            <p:cNvSpPr/>
            <p:nvPr/>
          </p:nvSpPr>
          <p:spPr bwMode="auto">
            <a:xfrm>
              <a:off x="3583813" y="0"/>
              <a:ext cx="1064323" cy="623443"/>
            </a:xfrm>
            <a:custGeom>
              <a:avLst/>
              <a:gdLst>
                <a:gd name="connsiteX0" fmla="*/ 623443 w 1064323"/>
                <a:gd name="connsiteY0" fmla="*/ 0 h 623443"/>
                <a:gd name="connsiteX1" fmla="*/ 0 w 1064323"/>
                <a:gd name="connsiteY1" fmla="*/ 623443 h 623443"/>
                <a:gd name="connsiteX2" fmla="*/ 440880 w 1064323"/>
                <a:gd name="connsiteY2" fmla="*/ 623443 h 623443"/>
                <a:gd name="connsiteX3" fmla="*/ 1064323 w 1064323"/>
                <a:gd name="connsiteY3" fmla="*/ 0 h 623443"/>
                <a:gd name="connsiteX4" fmla="*/ 623443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80" y="623443"/>
                  </a:lnTo>
                  <a:lnTo>
                    <a:pt x="1064323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Полилиния: фигура 90"/>
            <p:cNvSpPr/>
            <p:nvPr/>
          </p:nvSpPr>
          <p:spPr bwMode="auto">
            <a:xfrm>
              <a:off x="4465510" y="0"/>
              <a:ext cx="1064323" cy="623443"/>
            </a:xfrm>
            <a:custGeom>
              <a:avLst/>
              <a:gdLst>
                <a:gd name="connsiteX0" fmla="*/ 623507 w 1064323"/>
                <a:gd name="connsiteY0" fmla="*/ 0 h 623443"/>
                <a:gd name="connsiteX1" fmla="*/ 0 w 1064323"/>
                <a:gd name="connsiteY1" fmla="*/ 623443 h 623443"/>
                <a:gd name="connsiteX2" fmla="*/ 440880 w 1064323"/>
                <a:gd name="connsiteY2" fmla="*/ 623443 h 623443"/>
                <a:gd name="connsiteX3" fmla="*/ 1064324 w 1064323"/>
                <a:gd name="connsiteY3" fmla="*/ 0 h 623443"/>
                <a:gd name="connsiteX4" fmla="*/ 623507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507" y="0"/>
                  </a:moveTo>
                  <a:lnTo>
                    <a:pt x="0" y="623443"/>
                  </a:lnTo>
                  <a:lnTo>
                    <a:pt x="440880" y="623443"/>
                  </a:lnTo>
                  <a:lnTo>
                    <a:pt x="1064324" y="0"/>
                  </a:lnTo>
                  <a:lnTo>
                    <a:pt x="623507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Полилиния: фигура 91"/>
            <p:cNvSpPr/>
            <p:nvPr/>
          </p:nvSpPr>
          <p:spPr bwMode="auto">
            <a:xfrm>
              <a:off x="5347271" y="0"/>
              <a:ext cx="1064259" cy="623443"/>
            </a:xfrm>
            <a:custGeom>
              <a:avLst/>
              <a:gdLst>
                <a:gd name="connsiteX0" fmla="*/ 623443 w 1064259"/>
                <a:gd name="connsiteY0" fmla="*/ 0 h 623443"/>
                <a:gd name="connsiteX1" fmla="*/ 0 w 1064259"/>
                <a:gd name="connsiteY1" fmla="*/ 623443 h 623443"/>
                <a:gd name="connsiteX2" fmla="*/ 440817 w 1064259"/>
                <a:gd name="connsiteY2" fmla="*/ 623443 h 623443"/>
                <a:gd name="connsiteX3" fmla="*/ 1064260 w 1064259"/>
                <a:gd name="connsiteY3" fmla="*/ 0 h 623443"/>
                <a:gd name="connsiteX4" fmla="*/ 623443 w 1064259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259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17" y="623443"/>
                  </a:lnTo>
                  <a:lnTo>
                    <a:pt x="1064260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Полилиния: фигура 92"/>
            <p:cNvSpPr/>
            <p:nvPr/>
          </p:nvSpPr>
          <p:spPr bwMode="auto">
            <a:xfrm>
              <a:off x="6228969" y="0"/>
              <a:ext cx="1064323" cy="623443"/>
            </a:xfrm>
            <a:custGeom>
              <a:avLst/>
              <a:gdLst>
                <a:gd name="connsiteX0" fmla="*/ 623443 w 1064323"/>
                <a:gd name="connsiteY0" fmla="*/ 0 h 623443"/>
                <a:gd name="connsiteX1" fmla="*/ 0 w 1064323"/>
                <a:gd name="connsiteY1" fmla="*/ 623443 h 623443"/>
                <a:gd name="connsiteX2" fmla="*/ 440817 w 1064323"/>
                <a:gd name="connsiteY2" fmla="*/ 623443 h 623443"/>
                <a:gd name="connsiteX3" fmla="*/ 1064324 w 1064323"/>
                <a:gd name="connsiteY3" fmla="*/ 0 h 623443"/>
                <a:gd name="connsiteX4" fmla="*/ 623443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17" y="623443"/>
                  </a:lnTo>
                  <a:lnTo>
                    <a:pt x="1064324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Полилиния: фигура 93"/>
            <p:cNvSpPr/>
            <p:nvPr/>
          </p:nvSpPr>
          <p:spPr bwMode="auto">
            <a:xfrm>
              <a:off x="7110730" y="0"/>
              <a:ext cx="1064323" cy="623443"/>
            </a:xfrm>
            <a:custGeom>
              <a:avLst/>
              <a:gdLst>
                <a:gd name="connsiteX0" fmla="*/ 623443 w 1064323"/>
                <a:gd name="connsiteY0" fmla="*/ 0 h 623443"/>
                <a:gd name="connsiteX1" fmla="*/ 0 w 1064323"/>
                <a:gd name="connsiteY1" fmla="*/ 623443 h 623443"/>
                <a:gd name="connsiteX2" fmla="*/ 440880 w 1064323"/>
                <a:gd name="connsiteY2" fmla="*/ 623443 h 623443"/>
                <a:gd name="connsiteX3" fmla="*/ 1064323 w 1064323"/>
                <a:gd name="connsiteY3" fmla="*/ 0 h 623443"/>
                <a:gd name="connsiteX4" fmla="*/ 623443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80" y="623443"/>
                  </a:lnTo>
                  <a:lnTo>
                    <a:pt x="1064323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Полилиния: фигура 94"/>
            <p:cNvSpPr/>
            <p:nvPr/>
          </p:nvSpPr>
          <p:spPr bwMode="auto">
            <a:xfrm>
              <a:off x="7992427" y="0"/>
              <a:ext cx="1064323" cy="623443"/>
            </a:xfrm>
            <a:custGeom>
              <a:avLst/>
              <a:gdLst>
                <a:gd name="connsiteX0" fmla="*/ 623506 w 1064323"/>
                <a:gd name="connsiteY0" fmla="*/ 0 h 623443"/>
                <a:gd name="connsiteX1" fmla="*/ 0 w 1064323"/>
                <a:gd name="connsiteY1" fmla="*/ 623443 h 623443"/>
                <a:gd name="connsiteX2" fmla="*/ 440880 w 1064323"/>
                <a:gd name="connsiteY2" fmla="*/ 623443 h 623443"/>
                <a:gd name="connsiteX3" fmla="*/ 1064323 w 1064323"/>
                <a:gd name="connsiteY3" fmla="*/ 0 h 623443"/>
                <a:gd name="connsiteX4" fmla="*/ 623506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506" y="0"/>
                  </a:moveTo>
                  <a:lnTo>
                    <a:pt x="0" y="623443"/>
                  </a:lnTo>
                  <a:lnTo>
                    <a:pt x="440880" y="623443"/>
                  </a:lnTo>
                  <a:lnTo>
                    <a:pt x="1064323" y="0"/>
                  </a:lnTo>
                  <a:lnTo>
                    <a:pt x="623506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Полилиния: фигура 95"/>
            <p:cNvSpPr/>
            <p:nvPr/>
          </p:nvSpPr>
          <p:spPr bwMode="auto">
            <a:xfrm>
              <a:off x="8874188" y="0"/>
              <a:ext cx="1064259" cy="623443"/>
            </a:xfrm>
            <a:custGeom>
              <a:avLst/>
              <a:gdLst>
                <a:gd name="connsiteX0" fmla="*/ 623443 w 1064259"/>
                <a:gd name="connsiteY0" fmla="*/ 0 h 623443"/>
                <a:gd name="connsiteX1" fmla="*/ 0 w 1064259"/>
                <a:gd name="connsiteY1" fmla="*/ 623443 h 623443"/>
                <a:gd name="connsiteX2" fmla="*/ 440817 w 1064259"/>
                <a:gd name="connsiteY2" fmla="*/ 623443 h 623443"/>
                <a:gd name="connsiteX3" fmla="*/ 1064260 w 1064259"/>
                <a:gd name="connsiteY3" fmla="*/ 0 h 623443"/>
                <a:gd name="connsiteX4" fmla="*/ 623443 w 1064259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259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17" y="623443"/>
                  </a:lnTo>
                  <a:lnTo>
                    <a:pt x="1064260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Полилиния: фигура 96"/>
            <p:cNvSpPr/>
            <p:nvPr/>
          </p:nvSpPr>
          <p:spPr bwMode="auto">
            <a:xfrm>
              <a:off x="9755885" y="0"/>
              <a:ext cx="1064323" cy="623443"/>
            </a:xfrm>
            <a:custGeom>
              <a:avLst/>
              <a:gdLst>
                <a:gd name="connsiteX0" fmla="*/ 623443 w 1064323"/>
                <a:gd name="connsiteY0" fmla="*/ 0 h 623443"/>
                <a:gd name="connsiteX1" fmla="*/ 0 w 1064323"/>
                <a:gd name="connsiteY1" fmla="*/ 623443 h 623443"/>
                <a:gd name="connsiteX2" fmla="*/ 440817 w 1064323"/>
                <a:gd name="connsiteY2" fmla="*/ 623443 h 623443"/>
                <a:gd name="connsiteX3" fmla="*/ 1064323 w 1064323"/>
                <a:gd name="connsiteY3" fmla="*/ 0 h 623443"/>
                <a:gd name="connsiteX4" fmla="*/ 623443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443" y="0"/>
                  </a:moveTo>
                  <a:lnTo>
                    <a:pt x="0" y="623443"/>
                  </a:lnTo>
                  <a:lnTo>
                    <a:pt x="440817" y="623443"/>
                  </a:lnTo>
                  <a:lnTo>
                    <a:pt x="1064323" y="0"/>
                  </a:lnTo>
                  <a:lnTo>
                    <a:pt x="623443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Полилиния: фигура 97"/>
            <p:cNvSpPr/>
            <p:nvPr/>
          </p:nvSpPr>
          <p:spPr bwMode="auto">
            <a:xfrm>
              <a:off x="10637646" y="0"/>
              <a:ext cx="1064323" cy="623443"/>
            </a:xfrm>
            <a:custGeom>
              <a:avLst/>
              <a:gdLst>
                <a:gd name="connsiteX0" fmla="*/ 623507 w 1064323"/>
                <a:gd name="connsiteY0" fmla="*/ 0 h 623443"/>
                <a:gd name="connsiteX1" fmla="*/ 0 w 1064323"/>
                <a:gd name="connsiteY1" fmla="*/ 623443 h 623443"/>
                <a:gd name="connsiteX2" fmla="*/ 440881 w 1064323"/>
                <a:gd name="connsiteY2" fmla="*/ 623443 h 623443"/>
                <a:gd name="connsiteX3" fmla="*/ 1064323 w 1064323"/>
                <a:gd name="connsiteY3" fmla="*/ 0 h 623443"/>
                <a:gd name="connsiteX4" fmla="*/ 623507 w 1064323"/>
                <a:gd name="connsiteY4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323" h="623443" extrusionOk="0">
                  <a:moveTo>
                    <a:pt x="623507" y="0"/>
                  </a:moveTo>
                  <a:lnTo>
                    <a:pt x="0" y="623443"/>
                  </a:lnTo>
                  <a:lnTo>
                    <a:pt x="440881" y="623443"/>
                  </a:lnTo>
                  <a:lnTo>
                    <a:pt x="1064323" y="0"/>
                  </a:lnTo>
                  <a:lnTo>
                    <a:pt x="623507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Полилиния: фигура 98"/>
            <p:cNvSpPr/>
            <p:nvPr/>
          </p:nvSpPr>
          <p:spPr bwMode="auto">
            <a:xfrm>
              <a:off x="11519407" y="0"/>
              <a:ext cx="672592" cy="623443"/>
            </a:xfrm>
            <a:custGeom>
              <a:avLst/>
              <a:gdLst>
                <a:gd name="connsiteX0" fmla="*/ 672592 w 672592"/>
                <a:gd name="connsiteY0" fmla="*/ 0 h 623443"/>
                <a:gd name="connsiteX1" fmla="*/ 623443 w 672592"/>
                <a:gd name="connsiteY1" fmla="*/ 0 h 623443"/>
                <a:gd name="connsiteX2" fmla="*/ 0 w 672592"/>
                <a:gd name="connsiteY2" fmla="*/ 623443 h 623443"/>
                <a:gd name="connsiteX3" fmla="*/ 440817 w 672592"/>
                <a:gd name="connsiteY3" fmla="*/ 623443 h 623443"/>
                <a:gd name="connsiteX4" fmla="*/ 672592 w 672592"/>
                <a:gd name="connsiteY4" fmla="*/ 391668 h 623443"/>
                <a:gd name="connsiteX5" fmla="*/ 672592 w 672592"/>
                <a:gd name="connsiteY5" fmla="*/ 0 h 62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2592" h="623443" extrusionOk="0">
                  <a:moveTo>
                    <a:pt x="672592" y="0"/>
                  </a:moveTo>
                  <a:lnTo>
                    <a:pt x="623443" y="0"/>
                  </a:lnTo>
                  <a:lnTo>
                    <a:pt x="0" y="623443"/>
                  </a:lnTo>
                  <a:lnTo>
                    <a:pt x="440817" y="623443"/>
                  </a:lnTo>
                  <a:lnTo>
                    <a:pt x="672592" y="391668"/>
                  </a:lnTo>
                  <a:lnTo>
                    <a:pt x="672592" y="0"/>
                  </a:lnTo>
                  <a:close/>
                </a:path>
              </a:pathLst>
            </a:custGeom>
            <a:solidFill>
              <a:srgbClr val="FFFFFF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  <p:cxnSp>
        <p:nvCxnSpPr>
          <p:cNvPr id="114" name="Straight Connector 14"/>
          <p:cNvCxnSpPr>
            <a:cxnSpLocks/>
          </p:cNvCxnSpPr>
          <p:nvPr userDrawn="1"/>
        </p:nvCxnSpPr>
        <p:spPr bwMode="auto">
          <a:xfrm>
            <a:off x="335967" y="2961043"/>
            <a:ext cx="675871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24"/>
          <p:cNvCxnSpPr>
            <a:cxnSpLocks/>
          </p:cNvCxnSpPr>
          <p:nvPr userDrawn="1"/>
        </p:nvCxnSpPr>
        <p:spPr bwMode="auto">
          <a:xfrm>
            <a:off x="335967" y="3698405"/>
            <a:ext cx="675871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азделительный 1 строк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" name="Text Placeholder 4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321804" y="2317373"/>
            <a:ext cx="1428751" cy="352425"/>
          </a:xfrm>
        </p:spPr>
        <p:txBody>
          <a:bodyPr lIns="0" rIns="0"/>
          <a:lstStyle>
            <a:lvl1pPr>
              <a:defRPr lang="ru-RU" sz="2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РАЗДЕЛ 01</a:t>
            </a:r>
            <a:endParaRPr/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321804" y="4087211"/>
            <a:ext cx="3469146" cy="215468"/>
          </a:xfrm>
        </p:spPr>
        <p:txBody>
          <a:bodyPr lIns="0" tIns="0" rIns="0" bIns="0"/>
          <a:lstStyle>
            <a:lvl1pPr>
              <a:defRPr lang="ru-RU" sz="2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+mj-lt"/>
                <a:ea typeface="GPN_DIN Condensed Regular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АННОТАЦИЯ К РАЗДЕЛУ</a:t>
            </a:r>
            <a:endParaRPr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321803" y="3093668"/>
            <a:ext cx="10920819" cy="472112"/>
          </a:xfrm>
        </p:spPr>
        <p:txBody>
          <a:bodyPr lIns="0" rIns="0">
            <a:noAutofit/>
          </a:bodyPr>
          <a:lstStyle>
            <a:lvl1pPr>
              <a:lnSpc>
                <a:spcPct val="80000"/>
              </a:lnSpc>
              <a:spcBef>
                <a:spcPts val="0"/>
              </a:spcBef>
              <a:defRPr lang="ru-RU" sz="4000" b="0" i="0" u="none" strike="noStrike" cap="none" spc="0">
                <a:ln>
                  <a:noFill/>
                </a:ln>
                <a:solidFill>
                  <a:srgbClr val="004596"/>
                </a:solidFill>
                <a:latin typeface="GPN_DIN Condensed Bold"/>
                <a:ea typeface="GPN_DIN Condensed Bold"/>
                <a:cs typeface="+mn-cs"/>
              </a:defRPr>
            </a:lvl1pPr>
          </a:lstStyle>
          <a:p>
            <a:pPr lvl="0">
              <a:defRPr/>
            </a:pPr>
            <a:r>
              <a:rPr lang="ru-RU"/>
              <a:t>НАЗВАНИЕ РАЗДЕЛА В ОДНУ СТРОКУ</a:t>
            </a:r>
            <a:endParaRPr/>
          </a:p>
        </p:txBody>
      </p:sp>
      <p:cxnSp>
        <p:nvCxnSpPr>
          <p:cNvPr id="28" name="Straight Connector 14"/>
          <p:cNvCxnSpPr>
            <a:cxnSpLocks/>
          </p:cNvCxnSpPr>
          <p:nvPr userDrawn="1"/>
        </p:nvCxnSpPr>
        <p:spPr bwMode="auto">
          <a:xfrm>
            <a:off x="335967" y="2961043"/>
            <a:ext cx="675871" cy="0"/>
          </a:xfrm>
          <a:prstGeom prst="line">
            <a:avLst/>
          </a:prstGeom>
          <a:ln w="57150">
            <a:solidFill>
              <a:srgbClr val="004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4"/>
          <p:cNvCxnSpPr>
            <a:cxnSpLocks/>
          </p:cNvCxnSpPr>
          <p:nvPr userDrawn="1"/>
        </p:nvCxnSpPr>
        <p:spPr bwMode="auto">
          <a:xfrm>
            <a:off x="335967" y="3698405"/>
            <a:ext cx="675871" cy="0"/>
          </a:xfrm>
          <a:prstGeom prst="line">
            <a:avLst/>
          </a:prstGeom>
          <a:ln w="57150">
            <a:solidFill>
              <a:srgbClr val="0045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1" y="6307809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35710" y="6296520"/>
            <a:ext cx="32220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rgbClr val="7E7E7E"/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D58DDE06-DF15-0A4F-A85A-4EB38848D8EB}" type="slidenum">
              <a:rPr lang="ru-RU" sz="900" b="0" i="0" u="none" strike="noStrike" cap="none" spc="0">
                <a:ln>
                  <a:noFill/>
                </a:ln>
                <a:solidFill>
                  <a:srgbClr val="7E7E7E"/>
                </a:solidFill>
                <a:latin typeface="GPN_DIN Condensed Regular"/>
                <a:ea typeface="GPN_DIN Condensed Regular"/>
                <a:cs typeface="+mn-cs"/>
              </a:rPr>
              <a:t>‹#›</a:t>
            </a:fld>
            <a:endParaRPr lang="ru-RU" sz="900" b="0" i="0" u="none" strike="noStrike" cap="none" spc="0">
              <a:ln>
                <a:noFill/>
              </a:ln>
              <a:solidFill>
                <a:srgbClr val="7E7E7E"/>
              </a:solidFill>
              <a:latin typeface="GPN_DIN Condensed Regular"/>
              <a:ea typeface="GPN_DIN Condensed Regular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6" r:id="rId36"/>
  </p:sldLayoutIdLst>
  <p:hf hdr="0" ftr="0" dt="0"/>
  <p:txStyles>
    <p:titleStyle>
      <a:lvl1pPr algn="l" defTabSz="914400">
        <a:lnSpc>
          <a:spcPct val="80000"/>
        </a:lnSpc>
        <a:spcBef>
          <a:spcPts val="0"/>
        </a:spcBef>
        <a:buNone/>
        <a:defRPr sz="3200" b="1" cap="all">
          <a:solidFill>
            <a:schemeClr val="tx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>
        <a:lnSpc>
          <a:spcPct val="90000"/>
        </a:lnSpc>
        <a:spcBef>
          <a:spcPts val="1200"/>
        </a:spcBef>
        <a:spcAft>
          <a:spcPts val="0"/>
        </a:spcAft>
        <a:buClr>
          <a:schemeClr val="accent1"/>
        </a:buClr>
        <a:buSzPct val="90000"/>
        <a:buFont typeface="Wingdings"/>
        <a:buNone/>
        <a:defRPr sz="1800" b="1" cap="all">
          <a:solidFill>
            <a:schemeClr val="tx1"/>
          </a:solidFill>
          <a:latin typeface="+mj-lt"/>
          <a:ea typeface="+mn-ea"/>
          <a:cs typeface="+mn-cs"/>
        </a:defRPr>
      </a:lvl1pPr>
      <a:lvl2pPr marL="266700" marR="0" indent="-266700" algn="l" defTabSz="914400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Wingdings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2pPr>
      <a:lvl3pPr marL="449263" indent="-169862" algn="l" defTabSz="914400">
        <a:lnSpc>
          <a:spcPct val="90000"/>
        </a:lnSpc>
        <a:spcBef>
          <a:spcPts val="300"/>
        </a:spcBef>
        <a:buClr>
          <a:schemeClr val="accent3"/>
        </a:buClr>
        <a:buFont typeface="Wingdings"/>
        <a:buChar char="§"/>
        <a:defRPr sz="1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01570319" name="Номер слайда 1"/>
          <p:cNvSpPr>
            <a:spLocks noGrp="1"/>
          </p:cNvSpPr>
          <p:nvPr>
            <p:ph type="sldNum" sz="quarter" idx="4"/>
          </p:nvPr>
        </p:nvSpPr>
        <p:spPr bwMode="auto">
          <a:xfrm>
            <a:off x="8724420" y="6307808"/>
            <a:ext cx="3222009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GPN_DIN Condensed Regular"/>
                <a:ea typeface="GPN_DIN Condensed Regular"/>
              </a:defRPr>
            </a:lvl1pPr>
          </a:lstStyle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900" b="0" i="0" u="none" strike="noStrike" cap="none" spc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latin typeface="GPN_DIN Condensed Regular"/>
                <a:ea typeface="GPN_DIN Condensed Regular"/>
                <a:cs typeface="+mn-cs"/>
              </a:rPr>
              <a:t>ГАЗПРОМ НЕФТЬ   </a:t>
            </a:r>
            <a:fld id="{2F6F4DDB-7DC7-6227-A567-E95AD625C8FF}" type="slidenum">
              <a:rPr lang="ru-RU" sz="900" b="0" i="0" u="none" strike="noStrike" cap="none" spc="0">
                <a:ln>
                  <a:noFill/>
                </a:ln>
                <a:solidFill>
                  <a:srgbClr val="7E7E7F">
                    <a:tint val="75000"/>
                  </a:srgbClr>
                </a:solidFill>
                <a:latin typeface="GPN_DIN Condensed Regular"/>
                <a:ea typeface="GPN_DIN Condensed Regular"/>
                <a:cs typeface="Arial"/>
              </a:rPr>
              <a:t>1</a:t>
            </a:fld>
            <a:endParaRPr lang="ru-RU" sz="900" b="0" i="0" u="none" strike="noStrike" cap="none" spc="0">
              <a:ln>
                <a:noFill/>
              </a:ln>
              <a:solidFill>
                <a:srgbClr val="7E7E7F">
                  <a:tint val="75000"/>
                </a:srgbClr>
              </a:solidFill>
              <a:latin typeface="GPN_DIN Condensed Regular"/>
              <a:ea typeface="GPN_DIN Condensed Regular"/>
              <a:cs typeface="+mn-cs"/>
            </a:endParaRPr>
          </a:p>
        </p:txBody>
      </p:sp>
      <p:grpSp>
        <p:nvGrpSpPr>
          <p:cNvPr id="1213483493" name="Группа 1947095052"/>
          <p:cNvGrpSpPr/>
          <p:nvPr/>
        </p:nvGrpSpPr>
        <p:grpSpPr bwMode="auto">
          <a:xfrm>
            <a:off x="632164" y="1758699"/>
            <a:ext cx="3455317" cy="3315114"/>
            <a:chOff x="1151807" y="1889169"/>
            <a:chExt cx="2426194" cy="2327746"/>
          </a:xfrm>
        </p:grpSpPr>
        <p:sp>
          <p:nvSpPr>
            <p:cNvPr id="1132271211" name="Круг: прозрачная заливка 1947095051"/>
            <p:cNvSpPr/>
            <p:nvPr/>
          </p:nvSpPr>
          <p:spPr bwMode="auto">
            <a:xfrm>
              <a:off x="1151807" y="1898082"/>
              <a:ext cx="2318836" cy="2318836"/>
            </a:xfrm>
            <a:prstGeom prst="donut">
              <a:avLst>
                <a:gd name="adj" fmla="val 10527"/>
              </a:avLst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3600">
                  <a:solidFill>
                    <a:srgbClr val="0965AC"/>
                  </a:solidFill>
                  <a:latin typeface="GPN_DIN Condensed Bold"/>
                  <a:ea typeface="GPN_DIN Condensed Bold"/>
                </a:rPr>
                <a:t>100%</a:t>
              </a:r>
              <a:endParaRPr/>
            </a:p>
            <a:p>
              <a:pPr algn="ctr">
                <a:defRPr/>
              </a:pPr>
              <a:r>
                <a:rPr lang="ru-RU" sz="1200">
                  <a:solidFill>
                    <a:schemeClr val="tx1"/>
                  </a:solidFill>
                  <a:latin typeface="GPN_DIN Condensed Bold"/>
                  <a:ea typeface="GPN_DIN Condensed Bold"/>
                </a:rPr>
                <a:t>транспортных средств ДО/ПО/СубПО</a:t>
              </a:r>
              <a:endParaRPr/>
            </a:p>
            <a:p>
              <a:pPr algn="ctr">
                <a:spcAft>
                  <a:spcPts val="598"/>
                </a:spcAft>
                <a:defRPr/>
              </a:pPr>
              <a:r>
                <a:rPr lang="ru-RU" sz="1200">
                  <a:solidFill>
                    <a:schemeClr val="tx1"/>
                  </a:solidFill>
                  <a:latin typeface="GPN_DIN Condensed Bold"/>
                  <a:ea typeface="GPN_DIN Condensed Bold"/>
                </a:rPr>
                <a:t>ОБОРУДОВАНО ВНУТРИКАБИННОЙ ВИДЕОАНАЛИТИКОЙ</a:t>
              </a:r>
              <a:endParaRPr/>
            </a:p>
            <a:p>
              <a:pPr algn="ctr">
                <a:defRPr/>
              </a:pPr>
              <a:r>
                <a:rPr lang="ru-RU" sz="1200">
                  <a:solidFill>
                    <a:schemeClr val="tx1"/>
                  </a:solidFill>
                  <a:latin typeface="GPN_DIN Condensed Bold"/>
                  <a:ea typeface="GPN_DIN Condensed Bold"/>
                </a:rPr>
                <a:t>с 1 января 2026</a:t>
              </a:r>
              <a:endParaRPr/>
            </a:p>
          </p:txBody>
        </p:sp>
        <p:sp>
          <p:nvSpPr>
            <p:cNvPr id="8581617" name="Полилиния: фигура 1947095048"/>
            <p:cNvSpPr/>
            <p:nvPr/>
          </p:nvSpPr>
          <p:spPr bwMode="auto">
            <a:xfrm>
              <a:off x="3054474" y="2450963"/>
              <a:ext cx="523530" cy="292104"/>
            </a:xfrm>
            <a:custGeom>
              <a:avLst/>
              <a:gdLst>
                <a:gd name="connsiteX0" fmla="*/ 666750 w 838200"/>
                <a:gd name="connsiteY0" fmla="*/ 334327 h 467677"/>
                <a:gd name="connsiteX1" fmla="*/ 733425 w 838200"/>
                <a:gd name="connsiteY1" fmla="*/ 401002 h 467677"/>
                <a:gd name="connsiteX2" fmla="*/ 666750 w 838200"/>
                <a:gd name="connsiteY2" fmla="*/ 467677 h 467677"/>
                <a:gd name="connsiteX3" fmla="*/ 600075 w 838200"/>
                <a:gd name="connsiteY3" fmla="*/ 401002 h 467677"/>
                <a:gd name="connsiteX4" fmla="*/ 666750 w 838200"/>
                <a:gd name="connsiteY4" fmla="*/ 334327 h 467677"/>
                <a:gd name="connsiteX5" fmla="*/ 133350 w 838200"/>
                <a:gd name="connsiteY5" fmla="*/ 334327 h 467677"/>
                <a:gd name="connsiteX6" fmla="*/ 200025 w 838200"/>
                <a:gd name="connsiteY6" fmla="*/ 401002 h 467677"/>
                <a:gd name="connsiteX7" fmla="*/ 133350 w 838200"/>
                <a:gd name="connsiteY7" fmla="*/ 467677 h 467677"/>
                <a:gd name="connsiteX8" fmla="*/ 66675 w 838200"/>
                <a:gd name="connsiteY8" fmla="*/ 401002 h 467677"/>
                <a:gd name="connsiteX9" fmla="*/ 133350 w 838200"/>
                <a:gd name="connsiteY9" fmla="*/ 334327 h 467677"/>
                <a:gd name="connsiteX10" fmla="*/ 609600 w 838200"/>
                <a:gd name="connsiteY10" fmla="*/ 39053 h 467677"/>
                <a:gd name="connsiteX11" fmla="*/ 609600 w 838200"/>
                <a:gd name="connsiteY11" fmla="*/ 191453 h 467677"/>
                <a:gd name="connsiteX12" fmla="*/ 666750 w 838200"/>
                <a:gd name="connsiteY12" fmla="*/ 248603 h 467677"/>
                <a:gd name="connsiteX13" fmla="*/ 799148 w 838200"/>
                <a:gd name="connsiteY13" fmla="*/ 248603 h 467677"/>
                <a:gd name="connsiteX14" fmla="*/ 795338 w 838200"/>
                <a:gd name="connsiteY14" fmla="*/ 205740 h 467677"/>
                <a:gd name="connsiteX15" fmla="*/ 773430 w 838200"/>
                <a:gd name="connsiteY15" fmla="*/ 70485 h 467677"/>
                <a:gd name="connsiteX16" fmla="*/ 736283 w 838200"/>
                <a:gd name="connsiteY16" fmla="*/ 39053 h 467677"/>
                <a:gd name="connsiteX17" fmla="*/ 419100 w 838200"/>
                <a:gd name="connsiteY17" fmla="*/ 39053 h 467677"/>
                <a:gd name="connsiteX18" fmla="*/ 419100 w 838200"/>
                <a:gd name="connsiteY18" fmla="*/ 191453 h 467677"/>
                <a:gd name="connsiteX19" fmla="*/ 571500 w 838200"/>
                <a:gd name="connsiteY19" fmla="*/ 191453 h 467677"/>
                <a:gd name="connsiteX20" fmla="*/ 571500 w 838200"/>
                <a:gd name="connsiteY20" fmla="*/ 39053 h 467677"/>
                <a:gd name="connsiteX21" fmla="*/ 228600 w 838200"/>
                <a:gd name="connsiteY21" fmla="*/ 39053 h 467677"/>
                <a:gd name="connsiteX22" fmla="*/ 228600 w 838200"/>
                <a:gd name="connsiteY22" fmla="*/ 191453 h 467677"/>
                <a:gd name="connsiteX23" fmla="*/ 381000 w 838200"/>
                <a:gd name="connsiteY23" fmla="*/ 191453 h 467677"/>
                <a:gd name="connsiteX24" fmla="*/ 381000 w 838200"/>
                <a:gd name="connsiteY24" fmla="*/ 39053 h 467677"/>
                <a:gd name="connsiteX25" fmla="*/ 57150 w 838200"/>
                <a:gd name="connsiteY25" fmla="*/ 39053 h 467677"/>
                <a:gd name="connsiteX26" fmla="*/ 38100 w 838200"/>
                <a:gd name="connsiteY26" fmla="*/ 58103 h 467677"/>
                <a:gd name="connsiteX27" fmla="*/ 38100 w 838200"/>
                <a:gd name="connsiteY27" fmla="*/ 191453 h 467677"/>
                <a:gd name="connsiteX28" fmla="*/ 190500 w 838200"/>
                <a:gd name="connsiteY28" fmla="*/ 191453 h 467677"/>
                <a:gd name="connsiteX29" fmla="*/ 190500 w 838200"/>
                <a:gd name="connsiteY29" fmla="*/ 39053 h 467677"/>
                <a:gd name="connsiteX30" fmla="*/ 38100 w 838200"/>
                <a:gd name="connsiteY30" fmla="*/ 0 h 467677"/>
                <a:gd name="connsiteX31" fmla="*/ 736283 w 838200"/>
                <a:gd name="connsiteY31" fmla="*/ 0 h 467677"/>
                <a:gd name="connsiteX32" fmla="*/ 811530 w 838200"/>
                <a:gd name="connsiteY32" fmla="*/ 62865 h 467677"/>
                <a:gd name="connsiteX33" fmla="*/ 833438 w 838200"/>
                <a:gd name="connsiteY33" fmla="*/ 199073 h 467677"/>
                <a:gd name="connsiteX34" fmla="*/ 838200 w 838200"/>
                <a:gd name="connsiteY34" fmla="*/ 260033 h 467677"/>
                <a:gd name="connsiteX35" fmla="*/ 838200 w 838200"/>
                <a:gd name="connsiteY35" fmla="*/ 381953 h 467677"/>
                <a:gd name="connsiteX36" fmla="*/ 800100 w 838200"/>
                <a:gd name="connsiteY36" fmla="*/ 420053 h 467677"/>
                <a:gd name="connsiteX37" fmla="*/ 760095 w 838200"/>
                <a:gd name="connsiteY37" fmla="*/ 420053 h 467677"/>
                <a:gd name="connsiteX38" fmla="*/ 762000 w 838200"/>
                <a:gd name="connsiteY38" fmla="*/ 401003 h 467677"/>
                <a:gd name="connsiteX39" fmla="*/ 666750 w 838200"/>
                <a:gd name="connsiteY39" fmla="*/ 305753 h 467677"/>
                <a:gd name="connsiteX40" fmla="*/ 571500 w 838200"/>
                <a:gd name="connsiteY40" fmla="*/ 401003 h 467677"/>
                <a:gd name="connsiteX41" fmla="*/ 573405 w 838200"/>
                <a:gd name="connsiteY41" fmla="*/ 420053 h 467677"/>
                <a:gd name="connsiteX42" fmla="*/ 226695 w 838200"/>
                <a:gd name="connsiteY42" fmla="*/ 420053 h 467677"/>
                <a:gd name="connsiteX43" fmla="*/ 228600 w 838200"/>
                <a:gd name="connsiteY43" fmla="*/ 401003 h 467677"/>
                <a:gd name="connsiteX44" fmla="*/ 133350 w 838200"/>
                <a:gd name="connsiteY44" fmla="*/ 305753 h 467677"/>
                <a:gd name="connsiteX45" fmla="*/ 38100 w 838200"/>
                <a:gd name="connsiteY45" fmla="*/ 401003 h 467677"/>
                <a:gd name="connsiteX46" fmla="*/ 40005 w 838200"/>
                <a:gd name="connsiteY46" fmla="*/ 420053 h 467677"/>
                <a:gd name="connsiteX47" fmla="*/ 38100 w 838200"/>
                <a:gd name="connsiteY47" fmla="*/ 420053 h 467677"/>
                <a:gd name="connsiteX48" fmla="*/ 0 w 838200"/>
                <a:gd name="connsiteY48" fmla="*/ 381953 h 467677"/>
                <a:gd name="connsiteX49" fmla="*/ 0 w 838200"/>
                <a:gd name="connsiteY49" fmla="*/ 39053 h 467677"/>
                <a:gd name="connsiteX50" fmla="*/ 38100 w 838200"/>
                <a:gd name="connsiteY50" fmla="*/ 0 h 46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38200" h="467677" extrusionOk="0">
                  <a:moveTo>
                    <a:pt x="666750" y="334327"/>
                  </a:moveTo>
                  <a:cubicBezTo>
                    <a:pt x="703574" y="334327"/>
                    <a:pt x="733425" y="364178"/>
                    <a:pt x="733425" y="401002"/>
                  </a:cubicBezTo>
                  <a:cubicBezTo>
                    <a:pt x="733425" y="437826"/>
                    <a:pt x="703574" y="467677"/>
                    <a:pt x="666750" y="467677"/>
                  </a:cubicBezTo>
                  <a:cubicBezTo>
                    <a:pt x="629926" y="467677"/>
                    <a:pt x="600075" y="437826"/>
                    <a:pt x="600075" y="401002"/>
                  </a:cubicBezTo>
                  <a:cubicBezTo>
                    <a:pt x="600075" y="364178"/>
                    <a:pt x="629926" y="334327"/>
                    <a:pt x="666750" y="334327"/>
                  </a:cubicBezTo>
                  <a:close/>
                  <a:moveTo>
                    <a:pt x="133350" y="334327"/>
                  </a:moveTo>
                  <a:cubicBezTo>
                    <a:pt x="170174" y="334327"/>
                    <a:pt x="200025" y="364178"/>
                    <a:pt x="200025" y="401002"/>
                  </a:cubicBezTo>
                  <a:cubicBezTo>
                    <a:pt x="200025" y="437826"/>
                    <a:pt x="170174" y="467677"/>
                    <a:pt x="133350" y="467677"/>
                  </a:cubicBezTo>
                  <a:cubicBezTo>
                    <a:pt x="96526" y="467677"/>
                    <a:pt x="66675" y="437826"/>
                    <a:pt x="66675" y="401002"/>
                  </a:cubicBezTo>
                  <a:cubicBezTo>
                    <a:pt x="66675" y="364178"/>
                    <a:pt x="96526" y="334327"/>
                    <a:pt x="133350" y="334327"/>
                  </a:cubicBezTo>
                  <a:close/>
                  <a:moveTo>
                    <a:pt x="609600" y="39053"/>
                  </a:moveTo>
                  <a:lnTo>
                    <a:pt x="609600" y="191453"/>
                  </a:lnTo>
                  <a:lnTo>
                    <a:pt x="666750" y="248603"/>
                  </a:lnTo>
                  <a:lnTo>
                    <a:pt x="799148" y="248603"/>
                  </a:lnTo>
                  <a:cubicBezTo>
                    <a:pt x="799148" y="234315"/>
                    <a:pt x="797243" y="220028"/>
                    <a:pt x="795338" y="205740"/>
                  </a:cubicBezTo>
                  <a:lnTo>
                    <a:pt x="773430" y="70485"/>
                  </a:lnTo>
                  <a:cubicBezTo>
                    <a:pt x="770573" y="52388"/>
                    <a:pt x="754380" y="39053"/>
                    <a:pt x="736283" y="39053"/>
                  </a:cubicBezTo>
                  <a:close/>
                  <a:moveTo>
                    <a:pt x="419100" y="39053"/>
                  </a:moveTo>
                  <a:lnTo>
                    <a:pt x="419100" y="191453"/>
                  </a:lnTo>
                  <a:lnTo>
                    <a:pt x="571500" y="191453"/>
                  </a:lnTo>
                  <a:lnTo>
                    <a:pt x="571500" y="39053"/>
                  </a:lnTo>
                  <a:close/>
                  <a:moveTo>
                    <a:pt x="228600" y="39053"/>
                  </a:moveTo>
                  <a:lnTo>
                    <a:pt x="228600" y="191453"/>
                  </a:lnTo>
                  <a:lnTo>
                    <a:pt x="381000" y="191453"/>
                  </a:lnTo>
                  <a:lnTo>
                    <a:pt x="381000" y="39053"/>
                  </a:lnTo>
                  <a:close/>
                  <a:moveTo>
                    <a:pt x="57150" y="39053"/>
                  </a:moveTo>
                  <a:cubicBezTo>
                    <a:pt x="46672" y="39053"/>
                    <a:pt x="38100" y="47625"/>
                    <a:pt x="38100" y="58103"/>
                  </a:cubicBezTo>
                  <a:lnTo>
                    <a:pt x="38100" y="191453"/>
                  </a:lnTo>
                  <a:lnTo>
                    <a:pt x="190500" y="191453"/>
                  </a:lnTo>
                  <a:lnTo>
                    <a:pt x="190500" y="39053"/>
                  </a:lnTo>
                  <a:close/>
                  <a:moveTo>
                    <a:pt x="38100" y="0"/>
                  </a:moveTo>
                  <a:lnTo>
                    <a:pt x="736283" y="0"/>
                  </a:lnTo>
                  <a:cubicBezTo>
                    <a:pt x="773430" y="0"/>
                    <a:pt x="804863" y="26670"/>
                    <a:pt x="811530" y="62865"/>
                  </a:cubicBezTo>
                  <a:lnTo>
                    <a:pt x="833438" y="199073"/>
                  </a:lnTo>
                  <a:cubicBezTo>
                    <a:pt x="836295" y="219075"/>
                    <a:pt x="838200" y="240030"/>
                    <a:pt x="838200" y="260033"/>
                  </a:cubicBezTo>
                  <a:lnTo>
                    <a:pt x="838200" y="381953"/>
                  </a:lnTo>
                  <a:cubicBezTo>
                    <a:pt x="838200" y="402907"/>
                    <a:pt x="821055" y="420053"/>
                    <a:pt x="800100" y="420053"/>
                  </a:cubicBezTo>
                  <a:lnTo>
                    <a:pt x="760095" y="420053"/>
                  </a:lnTo>
                  <a:cubicBezTo>
                    <a:pt x="761048" y="414338"/>
                    <a:pt x="762000" y="407670"/>
                    <a:pt x="762000" y="401003"/>
                  </a:cubicBezTo>
                  <a:cubicBezTo>
                    <a:pt x="762000" y="348615"/>
                    <a:pt x="719138" y="305753"/>
                    <a:pt x="666750" y="305753"/>
                  </a:cubicBezTo>
                  <a:cubicBezTo>
                    <a:pt x="614363" y="305753"/>
                    <a:pt x="571500" y="348615"/>
                    <a:pt x="571500" y="401003"/>
                  </a:cubicBezTo>
                  <a:cubicBezTo>
                    <a:pt x="571500" y="407670"/>
                    <a:pt x="572453" y="414338"/>
                    <a:pt x="573405" y="420053"/>
                  </a:cubicBezTo>
                  <a:lnTo>
                    <a:pt x="226695" y="420053"/>
                  </a:lnTo>
                  <a:cubicBezTo>
                    <a:pt x="227648" y="414338"/>
                    <a:pt x="228600" y="407670"/>
                    <a:pt x="228600" y="401003"/>
                  </a:cubicBezTo>
                  <a:cubicBezTo>
                    <a:pt x="228600" y="348615"/>
                    <a:pt x="185738" y="305753"/>
                    <a:pt x="133350" y="305753"/>
                  </a:cubicBezTo>
                  <a:cubicBezTo>
                    <a:pt x="80963" y="305753"/>
                    <a:pt x="38100" y="348615"/>
                    <a:pt x="38100" y="401003"/>
                  </a:cubicBezTo>
                  <a:cubicBezTo>
                    <a:pt x="38100" y="407670"/>
                    <a:pt x="39053" y="414338"/>
                    <a:pt x="40005" y="420053"/>
                  </a:cubicBezTo>
                  <a:lnTo>
                    <a:pt x="38100" y="420053"/>
                  </a:lnTo>
                  <a:cubicBezTo>
                    <a:pt x="17145" y="420053"/>
                    <a:pt x="0" y="402907"/>
                    <a:pt x="0" y="381953"/>
                  </a:cubicBezTo>
                  <a:lnTo>
                    <a:pt x="0" y="39053"/>
                  </a:lnTo>
                  <a:cubicBezTo>
                    <a:pt x="0" y="18097"/>
                    <a:pt x="17145" y="953"/>
                    <a:pt x="38100" y="0"/>
                  </a:cubicBezTo>
                  <a:close/>
                </a:path>
              </a:pathLst>
            </a:custGeom>
            <a:solidFill>
              <a:schemeClr val="accent4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140910" name="Полилиния: фигура 1947095047"/>
            <p:cNvSpPr/>
            <p:nvPr/>
          </p:nvSpPr>
          <p:spPr bwMode="auto">
            <a:xfrm>
              <a:off x="2087473" y="1889169"/>
              <a:ext cx="523530" cy="261765"/>
            </a:xfrm>
            <a:custGeom>
              <a:avLst/>
              <a:gdLst>
                <a:gd name="connsiteX0" fmla="*/ 647700 w 838200"/>
                <a:gd name="connsiteY0" fmla="*/ 266700 h 419100"/>
                <a:gd name="connsiteX1" fmla="*/ 723900 w 838200"/>
                <a:gd name="connsiteY1" fmla="*/ 342900 h 419100"/>
                <a:gd name="connsiteX2" fmla="*/ 647700 w 838200"/>
                <a:gd name="connsiteY2" fmla="*/ 419100 h 419100"/>
                <a:gd name="connsiteX3" fmla="*/ 571500 w 838200"/>
                <a:gd name="connsiteY3" fmla="*/ 342900 h 419100"/>
                <a:gd name="connsiteX4" fmla="*/ 647700 w 838200"/>
                <a:gd name="connsiteY4" fmla="*/ 266700 h 419100"/>
                <a:gd name="connsiteX5" fmla="*/ 190500 w 838200"/>
                <a:gd name="connsiteY5" fmla="*/ 266700 h 419100"/>
                <a:gd name="connsiteX6" fmla="*/ 266700 w 838200"/>
                <a:gd name="connsiteY6" fmla="*/ 342900 h 419100"/>
                <a:gd name="connsiteX7" fmla="*/ 190500 w 838200"/>
                <a:gd name="connsiteY7" fmla="*/ 419100 h 419100"/>
                <a:gd name="connsiteX8" fmla="*/ 114300 w 838200"/>
                <a:gd name="connsiteY8" fmla="*/ 342900 h 419100"/>
                <a:gd name="connsiteX9" fmla="*/ 190500 w 838200"/>
                <a:gd name="connsiteY9" fmla="*/ 266700 h 419100"/>
                <a:gd name="connsiteX10" fmla="*/ 333375 w 838200"/>
                <a:gd name="connsiteY10" fmla="*/ 38100 h 419100"/>
                <a:gd name="connsiteX11" fmla="*/ 333375 w 838200"/>
                <a:gd name="connsiteY11" fmla="*/ 152400 h 419100"/>
                <a:gd name="connsiteX12" fmla="*/ 593408 w 838200"/>
                <a:gd name="connsiteY12" fmla="*/ 152400 h 419100"/>
                <a:gd name="connsiteX13" fmla="*/ 490538 w 838200"/>
                <a:gd name="connsiteY13" fmla="*/ 49530 h 419100"/>
                <a:gd name="connsiteX14" fmla="*/ 463868 w 838200"/>
                <a:gd name="connsiteY14" fmla="*/ 38100 h 419100"/>
                <a:gd name="connsiteX15" fmla="*/ 183833 w 838200"/>
                <a:gd name="connsiteY15" fmla="*/ 38100 h 419100"/>
                <a:gd name="connsiteX16" fmla="*/ 157163 w 838200"/>
                <a:gd name="connsiteY16" fmla="*/ 49530 h 419100"/>
                <a:gd name="connsiteX17" fmla="*/ 54293 w 838200"/>
                <a:gd name="connsiteY17" fmla="*/ 152400 h 419100"/>
                <a:gd name="connsiteX18" fmla="*/ 295275 w 838200"/>
                <a:gd name="connsiteY18" fmla="*/ 152400 h 419100"/>
                <a:gd name="connsiteX19" fmla="*/ 295275 w 838200"/>
                <a:gd name="connsiteY19" fmla="*/ 38100 h 419100"/>
                <a:gd name="connsiteX20" fmla="*/ 183833 w 838200"/>
                <a:gd name="connsiteY20" fmla="*/ 0 h 419100"/>
                <a:gd name="connsiteX21" fmla="*/ 462915 w 838200"/>
                <a:gd name="connsiteY21" fmla="*/ 0 h 419100"/>
                <a:gd name="connsiteX22" fmla="*/ 517208 w 838200"/>
                <a:gd name="connsiteY22" fmla="*/ 21907 h 419100"/>
                <a:gd name="connsiteX23" fmla="*/ 637223 w 838200"/>
                <a:gd name="connsiteY23" fmla="*/ 140970 h 419100"/>
                <a:gd name="connsiteX24" fmla="*/ 663893 w 838200"/>
                <a:gd name="connsiteY24" fmla="*/ 152400 h 419100"/>
                <a:gd name="connsiteX25" fmla="*/ 742950 w 838200"/>
                <a:gd name="connsiteY25" fmla="*/ 152400 h 419100"/>
                <a:gd name="connsiteX26" fmla="*/ 838200 w 838200"/>
                <a:gd name="connsiteY26" fmla="*/ 247650 h 419100"/>
                <a:gd name="connsiteX27" fmla="*/ 838200 w 838200"/>
                <a:gd name="connsiteY27" fmla="*/ 304800 h 419100"/>
                <a:gd name="connsiteX28" fmla="*/ 800100 w 838200"/>
                <a:gd name="connsiteY28" fmla="*/ 342900 h 419100"/>
                <a:gd name="connsiteX29" fmla="*/ 752475 w 838200"/>
                <a:gd name="connsiteY29" fmla="*/ 342900 h 419100"/>
                <a:gd name="connsiteX30" fmla="*/ 647700 w 838200"/>
                <a:gd name="connsiteY30" fmla="*/ 238125 h 419100"/>
                <a:gd name="connsiteX31" fmla="*/ 542925 w 838200"/>
                <a:gd name="connsiteY31" fmla="*/ 342900 h 419100"/>
                <a:gd name="connsiteX32" fmla="*/ 295275 w 838200"/>
                <a:gd name="connsiteY32" fmla="*/ 342900 h 419100"/>
                <a:gd name="connsiteX33" fmla="*/ 190500 w 838200"/>
                <a:gd name="connsiteY33" fmla="*/ 238125 h 419100"/>
                <a:gd name="connsiteX34" fmla="*/ 85725 w 838200"/>
                <a:gd name="connsiteY34" fmla="*/ 342900 h 419100"/>
                <a:gd name="connsiteX35" fmla="*/ 76200 w 838200"/>
                <a:gd name="connsiteY35" fmla="*/ 342900 h 419100"/>
                <a:gd name="connsiteX36" fmla="*/ 0 w 838200"/>
                <a:gd name="connsiteY36" fmla="*/ 266700 h 419100"/>
                <a:gd name="connsiteX37" fmla="*/ 0 w 838200"/>
                <a:gd name="connsiteY37" fmla="*/ 168593 h 419100"/>
                <a:gd name="connsiteX38" fmla="*/ 11430 w 838200"/>
                <a:gd name="connsiteY38" fmla="*/ 140970 h 419100"/>
                <a:gd name="connsiteX39" fmla="*/ 129540 w 838200"/>
                <a:gd name="connsiteY39" fmla="*/ 21907 h 419100"/>
                <a:gd name="connsiteX40" fmla="*/ 183833 w 838200"/>
                <a:gd name="connsiteY40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38200" h="419100" extrusionOk="0">
                  <a:moveTo>
                    <a:pt x="647700" y="266700"/>
                  </a:moveTo>
                  <a:cubicBezTo>
                    <a:pt x="689784" y="266700"/>
                    <a:pt x="723900" y="300816"/>
                    <a:pt x="723900" y="342900"/>
                  </a:cubicBezTo>
                  <a:cubicBezTo>
                    <a:pt x="723900" y="384984"/>
                    <a:pt x="689784" y="419100"/>
                    <a:pt x="647700" y="419100"/>
                  </a:cubicBezTo>
                  <a:cubicBezTo>
                    <a:pt x="605616" y="419100"/>
                    <a:pt x="571500" y="384984"/>
                    <a:pt x="571500" y="342900"/>
                  </a:cubicBezTo>
                  <a:cubicBezTo>
                    <a:pt x="571500" y="300816"/>
                    <a:pt x="605616" y="266700"/>
                    <a:pt x="647700" y="266700"/>
                  </a:cubicBezTo>
                  <a:close/>
                  <a:moveTo>
                    <a:pt x="190500" y="266700"/>
                  </a:moveTo>
                  <a:cubicBezTo>
                    <a:pt x="232584" y="266700"/>
                    <a:pt x="266700" y="300816"/>
                    <a:pt x="266700" y="342900"/>
                  </a:cubicBezTo>
                  <a:cubicBezTo>
                    <a:pt x="266700" y="384984"/>
                    <a:pt x="232584" y="419100"/>
                    <a:pt x="190500" y="419100"/>
                  </a:cubicBezTo>
                  <a:cubicBezTo>
                    <a:pt x="148416" y="419100"/>
                    <a:pt x="114300" y="384984"/>
                    <a:pt x="114300" y="342900"/>
                  </a:cubicBezTo>
                  <a:cubicBezTo>
                    <a:pt x="114300" y="300816"/>
                    <a:pt x="148416" y="266700"/>
                    <a:pt x="190500" y="266700"/>
                  </a:cubicBezTo>
                  <a:close/>
                  <a:moveTo>
                    <a:pt x="333375" y="38100"/>
                  </a:moveTo>
                  <a:lnTo>
                    <a:pt x="333375" y="152400"/>
                  </a:lnTo>
                  <a:lnTo>
                    <a:pt x="593408" y="152400"/>
                  </a:lnTo>
                  <a:lnTo>
                    <a:pt x="490538" y="49530"/>
                  </a:lnTo>
                  <a:cubicBezTo>
                    <a:pt x="483870" y="41910"/>
                    <a:pt x="474345" y="38100"/>
                    <a:pt x="463868" y="38100"/>
                  </a:cubicBezTo>
                  <a:close/>
                  <a:moveTo>
                    <a:pt x="183833" y="38100"/>
                  </a:moveTo>
                  <a:cubicBezTo>
                    <a:pt x="174308" y="38100"/>
                    <a:pt x="164783" y="41910"/>
                    <a:pt x="157163" y="49530"/>
                  </a:cubicBezTo>
                  <a:lnTo>
                    <a:pt x="54293" y="152400"/>
                  </a:lnTo>
                  <a:lnTo>
                    <a:pt x="295275" y="152400"/>
                  </a:lnTo>
                  <a:lnTo>
                    <a:pt x="295275" y="38100"/>
                  </a:lnTo>
                  <a:close/>
                  <a:moveTo>
                    <a:pt x="183833" y="0"/>
                  </a:moveTo>
                  <a:lnTo>
                    <a:pt x="462915" y="0"/>
                  </a:lnTo>
                  <a:cubicBezTo>
                    <a:pt x="483870" y="0"/>
                    <a:pt x="502920" y="7620"/>
                    <a:pt x="517208" y="21907"/>
                  </a:cubicBezTo>
                  <a:lnTo>
                    <a:pt x="637223" y="140970"/>
                  </a:lnTo>
                  <a:cubicBezTo>
                    <a:pt x="643890" y="148590"/>
                    <a:pt x="653415" y="152400"/>
                    <a:pt x="663893" y="152400"/>
                  </a:cubicBezTo>
                  <a:lnTo>
                    <a:pt x="742950" y="152400"/>
                  </a:lnTo>
                  <a:cubicBezTo>
                    <a:pt x="795338" y="152400"/>
                    <a:pt x="838200" y="195263"/>
                    <a:pt x="838200" y="247650"/>
                  </a:cubicBezTo>
                  <a:lnTo>
                    <a:pt x="838200" y="304800"/>
                  </a:lnTo>
                  <a:cubicBezTo>
                    <a:pt x="838200" y="325755"/>
                    <a:pt x="821055" y="342900"/>
                    <a:pt x="800100" y="342900"/>
                  </a:cubicBezTo>
                  <a:lnTo>
                    <a:pt x="752475" y="342900"/>
                  </a:lnTo>
                  <a:cubicBezTo>
                    <a:pt x="752475" y="284798"/>
                    <a:pt x="705803" y="238125"/>
                    <a:pt x="647700" y="238125"/>
                  </a:cubicBezTo>
                  <a:cubicBezTo>
                    <a:pt x="589598" y="238125"/>
                    <a:pt x="542925" y="284798"/>
                    <a:pt x="542925" y="342900"/>
                  </a:cubicBezTo>
                  <a:lnTo>
                    <a:pt x="295275" y="342900"/>
                  </a:lnTo>
                  <a:cubicBezTo>
                    <a:pt x="295275" y="284798"/>
                    <a:pt x="248603" y="238125"/>
                    <a:pt x="190500" y="238125"/>
                  </a:cubicBezTo>
                  <a:cubicBezTo>
                    <a:pt x="132398" y="238125"/>
                    <a:pt x="85725" y="284798"/>
                    <a:pt x="85725" y="342900"/>
                  </a:cubicBezTo>
                  <a:lnTo>
                    <a:pt x="76200" y="342900"/>
                  </a:lnTo>
                  <a:cubicBezTo>
                    <a:pt x="34290" y="342900"/>
                    <a:pt x="0" y="308610"/>
                    <a:pt x="0" y="266700"/>
                  </a:cubicBezTo>
                  <a:lnTo>
                    <a:pt x="0" y="168593"/>
                  </a:lnTo>
                  <a:cubicBezTo>
                    <a:pt x="0" y="158115"/>
                    <a:pt x="3810" y="148590"/>
                    <a:pt x="11430" y="140970"/>
                  </a:cubicBezTo>
                  <a:lnTo>
                    <a:pt x="129540" y="21907"/>
                  </a:lnTo>
                  <a:cubicBezTo>
                    <a:pt x="143828" y="7620"/>
                    <a:pt x="163830" y="0"/>
                    <a:pt x="183833" y="0"/>
                  </a:cubicBezTo>
                  <a:close/>
                </a:path>
              </a:pathLst>
            </a:custGeom>
            <a:solidFill>
              <a:schemeClr val="accent4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4563208" name="Полилиния: фигура 1947095046"/>
            <p:cNvSpPr/>
            <p:nvPr/>
          </p:nvSpPr>
          <p:spPr bwMode="auto">
            <a:xfrm>
              <a:off x="2748546" y="3680811"/>
              <a:ext cx="523530" cy="371191"/>
            </a:xfrm>
            <a:custGeom>
              <a:avLst/>
              <a:gdLst>
                <a:gd name="connsiteX0" fmla="*/ 704850 w 838200"/>
                <a:gd name="connsiteY0" fmla="*/ 460950 h 594300"/>
                <a:gd name="connsiteX1" fmla="*/ 771525 w 838200"/>
                <a:gd name="connsiteY1" fmla="*/ 527625 h 594300"/>
                <a:gd name="connsiteX2" fmla="*/ 704850 w 838200"/>
                <a:gd name="connsiteY2" fmla="*/ 594300 h 594300"/>
                <a:gd name="connsiteX3" fmla="*/ 638175 w 838200"/>
                <a:gd name="connsiteY3" fmla="*/ 527625 h 594300"/>
                <a:gd name="connsiteX4" fmla="*/ 704850 w 838200"/>
                <a:gd name="connsiteY4" fmla="*/ 460950 h 594300"/>
                <a:gd name="connsiteX5" fmla="*/ 152400 w 838200"/>
                <a:gd name="connsiteY5" fmla="*/ 460950 h 594300"/>
                <a:gd name="connsiteX6" fmla="*/ 219075 w 838200"/>
                <a:gd name="connsiteY6" fmla="*/ 527625 h 594300"/>
                <a:gd name="connsiteX7" fmla="*/ 152400 w 838200"/>
                <a:gd name="connsiteY7" fmla="*/ 594300 h 594300"/>
                <a:gd name="connsiteX8" fmla="*/ 85725 w 838200"/>
                <a:gd name="connsiteY8" fmla="*/ 527625 h 594300"/>
                <a:gd name="connsiteX9" fmla="*/ 152400 w 838200"/>
                <a:gd name="connsiteY9" fmla="*/ 460950 h 594300"/>
                <a:gd name="connsiteX10" fmla="*/ 0 w 838200"/>
                <a:gd name="connsiteY10" fmla="*/ 394276 h 594300"/>
                <a:gd name="connsiteX11" fmla="*/ 533400 w 838200"/>
                <a:gd name="connsiteY11" fmla="*/ 394276 h 594300"/>
                <a:gd name="connsiteX12" fmla="*/ 533400 w 838200"/>
                <a:gd name="connsiteY12" fmla="*/ 527626 h 594300"/>
                <a:gd name="connsiteX13" fmla="*/ 247650 w 838200"/>
                <a:gd name="connsiteY13" fmla="*/ 527626 h 594300"/>
                <a:gd name="connsiteX14" fmla="*/ 152400 w 838200"/>
                <a:gd name="connsiteY14" fmla="*/ 432376 h 594300"/>
                <a:gd name="connsiteX15" fmla="*/ 57150 w 838200"/>
                <a:gd name="connsiteY15" fmla="*/ 527626 h 594300"/>
                <a:gd name="connsiteX16" fmla="*/ 0 w 838200"/>
                <a:gd name="connsiteY16" fmla="*/ 527626 h 594300"/>
                <a:gd name="connsiteX17" fmla="*/ 609600 w 838200"/>
                <a:gd name="connsiteY17" fmla="*/ 222826 h 594300"/>
                <a:gd name="connsiteX18" fmla="*/ 609600 w 838200"/>
                <a:gd name="connsiteY18" fmla="*/ 318076 h 594300"/>
                <a:gd name="connsiteX19" fmla="*/ 722948 w 838200"/>
                <a:gd name="connsiteY19" fmla="*/ 318076 h 594300"/>
                <a:gd name="connsiteX20" fmla="*/ 721995 w 838200"/>
                <a:gd name="connsiteY20" fmla="*/ 316171 h 594300"/>
                <a:gd name="connsiteX21" fmla="*/ 702945 w 838200"/>
                <a:gd name="connsiteY21" fmla="*/ 250448 h 594300"/>
                <a:gd name="connsiteX22" fmla="*/ 666750 w 838200"/>
                <a:gd name="connsiteY22" fmla="*/ 222826 h 594300"/>
                <a:gd name="connsiteX23" fmla="*/ 571500 w 838200"/>
                <a:gd name="connsiteY23" fmla="*/ 184726 h 594300"/>
                <a:gd name="connsiteX24" fmla="*/ 666750 w 838200"/>
                <a:gd name="connsiteY24" fmla="*/ 184726 h 594300"/>
                <a:gd name="connsiteX25" fmla="*/ 740092 w 838200"/>
                <a:gd name="connsiteY25" fmla="*/ 239971 h 594300"/>
                <a:gd name="connsiteX26" fmla="*/ 759142 w 838200"/>
                <a:gd name="connsiteY26" fmla="*/ 305694 h 594300"/>
                <a:gd name="connsiteX27" fmla="*/ 772477 w 838200"/>
                <a:gd name="connsiteY27" fmla="*/ 325696 h 594300"/>
                <a:gd name="connsiteX28" fmla="*/ 822960 w 838200"/>
                <a:gd name="connsiteY28" fmla="*/ 363796 h 594300"/>
                <a:gd name="connsiteX29" fmla="*/ 838200 w 838200"/>
                <a:gd name="connsiteY29" fmla="*/ 394276 h 594300"/>
                <a:gd name="connsiteX30" fmla="*/ 838200 w 838200"/>
                <a:gd name="connsiteY30" fmla="*/ 489526 h 594300"/>
                <a:gd name="connsiteX31" fmla="*/ 800100 w 838200"/>
                <a:gd name="connsiteY31" fmla="*/ 527626 h 594300"/>
                <a:gd name="connsiteX32" fmla="*/ 704850 w 838200"/>
                <a:gd name="connsiteY32" fmla="*/ 432376 h 594300"/>
                <a:gd name="connsiteX33" fmla="*/ 609600 w 838200"/>
                <a:gd name="connsiteY33" fmla="*/ 527626 h 594300"/>
                <a:gd name="connsiteX34" fmla="*/ 571500 w 838200"/>
                <a:gd name="connsiteY34" fmla="*/ 527626 h 594300"/>
                <a:gd name="connsiteX35" fmla="*/ 571500 w 838200"/>
                <a:gd name="connsiteY35" fmla="*/ 375226 h 594300"/>
                <a:gd name="connsiteX36" fmla="*/ 571500 w 838200"/>
                <a:gd name="connsiteY36" fmla="*/ 318076 h 594300"/>
                <a:gd name="connsiteX37" fmla="*/ 397192 w 838200"/>
                <a:gd name="connsiteY37" fmla="*/ 37088 h 594300"/>
                <a:gd name="connsiteX38" fmla="*/ 398145 w 838200"/>
                <a:gd name="connsiteY38" fmla="*/ 37088 h 594300"/>
                <a:gd name="connsiteX39" fmla="*/ 509587 w 838200"/>
                <a:gd name="connsiteY39" fmla="*/ 248543 h 594300"/>
                <a:gd name="connsiteX40" fmla="*/ 289560 w 838200"/>
                <a:gd name="connsiteY40" fmla="*/ 341888 h 594300"/>
                <a:gd name="connsiteX41" fmla="*/ 286702 w 838200"/>
                <a:gd name="connsiteY41" fmla="*/ 341888 h 594300"/>
                <a:gd name="connsiteX42" fmla="*/ 80963 w 838200"/>
                <a:gd name="connsiteY42" fmla="*/ 893 h 594300"/>
                <a:gd name="connsiteX43" fmla="*/ 341948 w 838200"/>
                <a:gd name="connsiteY43" fmla="*/ 22800 h 594300"/>
                <a:gd name="connsiteX44" fmla="*/ 234315 w 838200"/>
                <a:gd name="connsiteY44" fmla="*/ 318075 h 594300"/>
                <a:gd name="connsiteX45" fmla="*/ 114300 w 838200"/>
                <a:gd name="connsiteY45" fmla="*/ 244733 h 594300"/>
                <a:gd name="connsiteX46" fmla="*/ 114300 w 838200"/>
                <a:gd name="connsiteY46" fmla="*/ 356175 h 594300"/>
                <a:gd name="connsiteX47" fmla="*/ 57150 w 838200"/>
                <a:gd name="connsiteY47" fmla="*/ 356175 h 594300"/>
                <a:gd name="connsiteX48" fmla="*/ 57150 w 838200"/>
                <a:gd name="connsiteY48" fmla="*/ 201870 h 594300"/>
                <a:gd name="connsiteX49" fmla="*/ 19050 w 838200"/>
                <a:gd name="connsiteY49" fmla="*/ 170438 h 59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838200" h="594300" extrusionOk="0">
                  <a:moveTo>
                    <a:pt x="704850" y="460950"/>
                  </a:moveTo>
                  <a:cubicBezTo>
                    <a:pt x="741674" y="460950"/>
                    <a:pt x="771525" y="490801"/>
                    <a:pt x="771525" y="527625"/>
                  </a:cubicBezTo>
                  <a:cubicBezTo>
                    <a:pt x="771525" y="564449"/>
                    <a:pt x="741674" y="594300"/>
                    <a:pt x="704850" y="594300"/>
                  </a:cubicBezTo>
                  <a:cubicBezTo>
                    <a:pt x="668026" y="594300"/>
                    <a:pt x="638175" y="564449"/>
                    <a:pt x="638175" y="527625"/>
                  </a:cubicBezTo>
                  <a:cubicBezTo>
                    <a:pt x="638175" y="490801"/>
                    <a:pt x="668026" y="460950"/>
                    <a:pt x="704850" y="460950"/>
                  </a:cubicBezTo>
                  <a:close/>
                  <a:moveTo>
                    <a:pt x="152400" y="460950"/>
                  </a:moveTo>
                  <a:cubicBezTo>
                    <a:pt x="189224" y="460950"/>
                    <a:pt x="219075" y="490801"/>
                    <a:pt x="219075" y="527625"/>
                  </a:cubicBezTo>
                  <a:cubicBezTo>
                    <a:pt x="219075" y="564449"/>
                    <a:pt x="189224" y="594300"/>
                    <a:pt x="152400" y="594300"/>
                  </a:cubicBezTo>
                  <a:cubicBezTo>
                    <a:pt x="115576" y="594300"/>
                    <a:pt x="85725" y="564449"/>
                    <a:pt x="85725" y="527625"/>
                  </a:cubicBezTo>
                  <a:cubicBezTo>
                    <a:pt x="85725" y="490801"/>
                    <a:pt x="115576" y="460950"/>
                    <a:pt x="152400" y="460950"/>
                  </a:cubicBezTo>
                  <a:close/>
                  <a:moveTo>
                    <a:pt x="0" y="394276"/>
                  </a:moveTo>
                  <a:lnTo>
                    <a:pt x="533400" y="394276"/>
                  </a:lnTo>
                  <a:lnTo>
                    <a:pt x="533400" y="527626"/>
                  </a:lnTo>
                  <a:lnTo>
                    <a:pt x="247650" y="527626"/>
                  </a:lnTo>
                  <a:cubicBezTo>
                    <a:pt x="247650" y="475238"/>
                    <a:pt x="204788" y="432376"/>
                    <a:pt x="152400" y="432376"/>
                  </a:cubicBezTo>
                  <a:cubicBezTo>
                    <a:pt x="100013" y="432376"/>
                    <a:pt x="57150" y="475238"/>
                    <a:pt x="57150" y="527626"/>
                  </a:cubicBezTo>
                  <a:lnTo>
                    <a:pt x="0" y="527626"/>
                  </a:lnTo>
                  <a:close/>
                  <a:moveTo>
                    <a:pt x="609600" y="222826"/>
                  </a:moveTo>
                  <a:lnTo>
                    <a:pt x="609600" y="318076"/>
                  </a:lnTo>
                  <a:lnTo>
                    <a:pt x="722948" y="318076"/>
                  </a:lnTo>
                  <a:cubicBezTo>
                    <a:pt x="722948" y="317123"/>
                    <a:pt x="721995" y="317123"/>
                    <a:pt x="721995" y="316171"/>
                  </a:cubicBezTo>
                  <a:lnTo>
                    <a:pt x="702945" y="250448"/>
                  </a:lnTo>
                  <a:cubicBezTo>
                    <a:pt x="699135" y="234256"/>
                    <a:pt x="683895" y="222826"/>
                    <a:pt x="666750" y="222826"/>
                  </a:cubicBezTo>
                  <a:close/>
                  <a:moveTo>
                    <a:pt x="571500" y="184726"/>
                  </a:moveTo>
                  <a:lnTo>
                    <a:pt x="666750" y="184726"/>
                  </a:lnTo>
                  <a:cubicBezTo>
                    <a:pt x="701040" y="184726"/>
                    <a:pt x="730567" y="207586"/>
                    <a:pt x="740092" y="239971"/>
                  </a:cubicBezTo>
                  <a:lnTo>
                    <a:pt x="759142" y="305694"/>
                  </a:lnTo>
                  <a:cubicBezTo>
                    <a:pt x="761048" y="313314"/>
                    <a:pt x="765810" y="320934"/>
                    <a:pt x="772477" y="325696"/>
                  </a:cubicBezTo>
                  <a:lnTo>
                    <a:pt x="822960" y="363796"/>
                  </a:lnTo>
                  <a:cubicBezTo>
                    <a:pt x="832485" y="371416"/>
                    <a:pt x="838200" y="381894"/>
                    <a:pt x="838200" y="394276"/>
                  </a:cubicBezTo>
                  <a:lnTo>
                    <a:pt x="838200" y="489526"/>
                  </a:lnTo>
                  <a:cubicBezTo>
                    <a:pt x="838200" y="510481"/>
                    <a:pt x="821055" y="527626"/>
                    <a:pt x="800100" y="527626"/>
                  </a:cubicBezTo>
                  <a:cubicBezTo>
                    <a:pt x="800100" y="475238"/>
                    <a:pt x="757238" y="432376"/>
                    <a:pt x="704850" y="432376"/>
                  </a:cubicBezTo>
                  <a:cubicBezTo>
                    <a:pt x="652463" y="432376"/>
                    <a:pt x="609600" y="475238"/>
                    <a:pt x="609600" y="527626"/>
                  </a:cubicBezTo>
                  <a:lnTo>
                    <a:pt x="571500" y="527626"/>
                  </a:lnTo>
                  <a:lnTo>
                    <a:pt x="571500" y="375226"/>
                  </a:lnTo>
                  <a:lnTo>
                    <a:pt x="571500" y="318076"/>
                  </a:lnTo>
                  <a:close/>
                  <a:moveTo>
                    <a:pt x="397192" y="37088"/>
                  </a:moveTo>
                  <a:cubicBezTo>
                    <a:pt x="398145" y="37088"/>
                    <a:pt x="398145" y="37088"/>
                    <a:pt x="398145" y="37088"/>
                  </a:cubicBezTo>
                  <a:cubicBezTo>
                    <a:pt x="508635" y="76140"/>
                    <a:pt x="540067" y="164723"/>
                    <a:pt x="509587" y="248543"/>
                  </a:cubicBezTo>
                  <a:cubicBezTo>
                    <a:pt x="479107" y="332363"/>
                    <a:pt x="400050" y="380941"/>
                    <a:pt x="289560" y="341888"/>
                  </a:cubicBezTo>
                  <a:cubicBezTo>
                    <a:pt x="288607" y="341888"/>
                    <a:pt x="287655" y="340935"/>
                    <a:pt x="286702" y="341888"/>
                  </a:cubicBezTo>
                  <a:close/>
                  <a:moveTo>
                    <a:pt x="80963" y="893"/>
                  </a:moveTo>
                  <a:cubicBezTo>
                    <a:pt x="161925" y="-2917"/>
                    <a:pt x="266700" y="5655"/>
                    <a:pt x="341948" y="22800"/>
                  </a:cubicBezTo>
                  <a:lnTo>
                    <a:pt x="234315" y="318075"/>
                  </a:lnTo>
                  <a:cubicBezTo>
                    <a:pt x="198120" y="299025"/>
                    <a:pt x="155258" y="273308"/>
                    <a:pt x="114300" y="244733"/>
                  </a:cubicBezTo>
                  <a:lnTo>
                    <a:pt x="114300" y="356175"/>
                  </a:lnTo>
                  <a:lnTo>
                    <a:pt x="57150" y="356175"/>
                  </a:lnTo>
                  <a:lnTo>
                    <a:pt x="57150" y="201870"/>
                  </a:lnTo>
                  <a:cubicBezTo>
                    <a:pt x="43815" y="191393"/>
                    <a:pt x="30480" y="180915"/>
                    <a:pt x="19050" y="170438"/>
                  </a:cubicBezTo>
                  <a:close/>
                </a:path>
              </a:pathLst>
            </a:custGeom>
            <a:solidFill>
              <a:schemeClr val="accent4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0197064" name="Полилиния: фигура 1947095045"/>
            <p:cNvSpPr/>
            <p:nvPr/>
          </p:nvSpPr>
          <p:spPr bwMode="auto">
            <a:xfrm>
              <a:off x="1381401" y="3733650"/>
              <a:ext cx="523530" cy="315306"/>
            </a:xfrm>
            <a:custGeom>
              <a:avLst/>
              <a:gdLst>
                <a:gd name="connsiteX0" fmla="*/ 704850 w 838200"/>
                <a:gd name="connsiteY0" fmla="*/ 371475 h 504825"/>
                <a:gd name="connsiteX1" fmla="*/ 771525 w 838200"/>
                <a:gd name="connsiteY1" fmla="*/ 438150 h 504825"/>
                <a:gd name="connsiteX2" fmla="*/ 704850 w 838200"/>
                <a:gd name="connsiteY2" fmla="*/ 504825 h 504825"/>
                <a:gd name="connsiteX3" fmla="*/ 638175 w 838200"/>
                <a:gd name="connsiteY3" fmla="*/ 438150 h 504825"/>
                <a:gd name="connsiteX4" fmla="*/ 704850 w 838200"/>
                <a:gd name="connsiteY4" fmla="*/ 371475 h 504825"/>
                <a:gd name="connsiteX5" fmla="*/ 152400 w 838200"/>
                <a:gd name="connsiteY5" fmla="*/ 371475 h 504825"/>
                <a:gd name="connsiteX6" fmla="*/ 219075 w 838200"/>
                <a:gd name="connsiteY6" fmla="*/ 438150 h 504825"/>
                <a:gd name="connsiteX7" fmla="*/ 152400 w 838200"/>
                <a:gd name="connsiteY7" fmla="*/ 504825 h 504825"/>
                <a:gd name="connsiteX8" fmla="*/ 85725 w 838200"/>
                <a:gd name="connsiteY8" fmla="*/ 438150 h 504825"/>
                <a:gd name="connsiteX9" fmla="*/ 152400 w 838200"/>
                <a:gd name="connsiteY9" fmla="*/ 371475 h 504825"/>
                <a:gd name="connsiteX10" fmla="*/ 0 w 838200"/>
                <a:gd name="connsiteY10" fmla="*/ 304800 h 504825"/>
                <a:gd name="connsiteX11" fmla="*/ 533400 w 838200"/>
                <a:gd name="connsiteY11" fmla="*/ 304800 h 504825"/>
                <a:gd name="connsiteX12" fmla="*/ 533400 w 838200"/>
                <a:gd name="connsiteY12" fmla="*/ 438150 h 504825"/>
                <a:gd name="connsiteX13" fmla="*/ 247650 w 838200"/>
                <a:gd name="connsiteY13" fmla="*/ 438150 h 504825"/>
                <a:gd name="connsiteX14" fmla="*/ 152400 w 838200"/>
                <a:gd name="connsiteY14" fmla="*/ 342900 h 504825"/>
                <a:gd name="connsiteX15" fmla="*/ 57150 w 838200"/>
                <a:gd name="connsiteY15" fmla="*/ 438150 h 504825"/>
                <a:gd name="connsiteX16" fmla="*/ 0 w 838200"/>
                <a:gd name="connsiteY16" fmla="*/ 438150 h 504825"/>
                <a:gd name="connsiteX17" fmla="*/ 609600 w 838200"/>
                <a:gd name="connsiteY17" fmla="*/ 133350 h 504825"/>
                <a:gd name="connsiteX18" fmla="*/ 609600 w 838200"/>
                <a:gd name="connsiteY18" fmla="*/ 228600 h 504825"/>
                <a:gd name="connsiteX19" fmla="*/ 722948 w 838200"/>
                <a:gd name="connsiteY19" fmla="*/ 228600 h 504825"/>
                <a:gd name="connsiteX20" fmla="*/ 721995 w 838200"/>
                <a:gd name="connsiteY20" fmla="*/ 226695 h 504825"/>
                <a:gd name="connsiteX21" fmla="*/ 702945 w 838200"/>
                <a:gd name="connsiteY21" fmla="*/ 160973 h 504825"/>
                <a:gd name="connsiteX22" fmla="*/ 666750 w 838200"/>
                <a:gd name="connsiteY22" fmla="*/ 133350 h 504825"/>
                <a:gd name="connsiteX23" fmla="*/ 571500 w 838200"/>
                <a:gd name="connsiteY23" fmla="*/ 95250 h 504825"/>
                <a:gd name="connsiteX24" fmla="*/ 666750 w 838200"/>
                <a:gd name="connsiteY24" fmla="*/ 95250 h 504825"/>
                <a:gd name="connsiteX25" fmla="*/ 740092 w 838200"/>
                <a:gd name="connsiteY25" fmla="*/ 150495 h 504825"/>
                <a:gd name="connsiteX26" fmla="*/ 759142 w 838200"/>
                <a:gd name="connsiteY26" fmla="*/ 216218 h 504825"/>
                <a:gd name="connsiteX27" fmla="*/ 772477 w 838200"/>
                <a:gd name="connsiteY27" fmla="*/ 236220 h 504825"/>
                <a:gd name="connsiteX28" fmla="*/ 822960 w 838200"/>
                <a:gd name="connsiteY28" fmla="*/ 274320 h 504825"/>
                <a:gd name="connsiteX29" fmla="*/ 838200 w 838200"/>
                <a:gd name="connsiteY29" fmla="*/ 304800 h 504825"/>
                <a:gd name="connsiteX30" fmla="*/ 838200 w 838200"/>
                <a:gd name="connsiteY30" fmla="*/ 400050 h 504825"/>
                <a:gd name="connsiteX31" fmla="*/ 800100 w 838200"/>
                <a:gd name="connsiteY31" fmla="*/ 438150 h 504825"/>
                <a:gd name="connsiteX32" fmla="*/ 704850 w 838200"/>
                <a:gd name="connsiteY32" fmla="*/ 342900 h 504825"/>
                <a:gd name="connsiteX33" fmla="*/ 609600 w 838200"/>
                <a:gd name="connsiteY33" fmla="*/ 438150 h 504825"/>
                <a:gd name="connsiteX34" fmla="*/ 571500 w 838200"/>
                <a:gd name="connsiteY34" fmla="*/ 438150 h 504825"/>
                <a:gd name="connsiteX35" fmla="*/ 571500 w 838200"/>
                <a:gd name="connsiteY35" fmla="*/ 285750 h 504825"/>
                <a:gd name="connsiteX36" fmla="*/ 571500 w 838200"/>
                <a:gd name="connsiteY36" fmla="*/ 228600 h 504825"/>
                <a:gd name="connsiteX37" fmla="*/ 457200 w 838200"/>
                <a:gd name="connsiteY37" fmla="*/ 0 h 504825"/>
                <a:gd name="connsiteX38" fmla="*/ 609600 w 838200"/>
                <a:gd name="connsiteY38" fmla="*/ 0 h 504825"/>
                <a:gd name="connsiteX39" fmla="*/ 609600 w 838200"/>
                <a:gd name="connsiteY39" fmla="*/ 57150 h 504825"/>
                <a:gd name="connsiteX40" fmla="*/ 571500 w 838200"/>
                <a:gd name="connsiteY40" fmla="*/ 57150 h 504825"/>
                <a:gd name="connsiteX41" fmla="*/ 533400 w 838200"/>
                <a:gd name="connsiteY41" fmla="*/ 95250 h 504825"/>
                <a:gd name="connsiteX42" fmla="*/ 533400 w 838200"/>
                <a:gd name="connsiteY42" fmla="*/ 266700 h 504825"/>
                <a:gd name="connsiteX43" fmla="*/ 85725 w 838200"/>
                <a:gd name="connsiteY43" fmla="*/ 266700 h 504825"/>
                <a:gd name="connsiteX44" fmla="*/ 0 w 838200"/>
                <a:gd name="connsiteY44" fmla="*/ 180975 h 504825"/>
                <a:gd name="connsiteX45" fmla="*/ 0 w 838200"/>
                <a:gd name="connsiteY45" fmla="*/ 38100 h 504825"/>
                <a:gd name="connsiteX46" fmla="*/ 85725 w 838200"/>
                <a:gd name="connsiteY46" fmla="*/ 38100 h 504825"/>
                <a:gd name="connsiteX47" fmla="*/ 419100 w 838200"/>
                <a:gd name="connsiteY47" fmla="*/ 3810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838200" h="504825" extrusionOk="0">
                  <a:moveTo>
                    <a:pt x="704850" y="371475"/>
                  </a:moveTo>
                  <a:cubicBezTo>
                    <a:pt x="741674" y="371475"/>
                    <a:pt x="771525" y="401326"/>
                    <a:pt x="771525" y="438150"/>
                  </a:cubicBezTo>
                  <a:cubicBezTo>
                    <a:pt x="771525" y="474974"/>
                    <a:pt x="741674" y="504825"/>
                    <a:pt x="704850" y="504825"/>
                  </a:cubicBezTo>
                  <a:cubicBezTo>
                    <a:pt x="668026" y="504825"/>
                    <a:pt x="638175" y="474974"/>
                    <a:pt x="638175" y="438150"/>
                  </a:cubicBezTo>
                  <a:cubicBezTo>
                    <a:pt x="638175" y="401326"/>
                    <a:pt x="668026" y="371475"/>
                    <a:pt x="704850" y="371475"/>
                  </a:cubicBezTo>
                  <a:close/>
                  <a:moveTo>
                    <a:pt x="152400" y="371475"/>
                  </a:moveTo>
                  <a:cubicBezTo>
                    <a:pt x="189224" y="371475"/>
                    <a:pt x="219075" y="401326"/>
                    <a:pt x="219075" y="438150"/>
                  </a:cubicBezTo>
                  <a:cubicBezTo>
                    <a:pt x="219075" y="474974"/>
                    <a:pt x="189224" y="504825"/>
                    <a:pt x="152400" y="504825"/>
                  </a:cubicBezTo>
                  <a:cubicBezTo>
                    <a:pt x="115576" y="504825"/>
                    <a:pt x="85725" y="474974"/>
                    <a:pt x="85725" y="438150"/>
                  </a:cubicBezTo>
                  <a:cubicBezTo>
                    <a:pt x="85725" y="401326"/>
                    <a:pt x="115576" y="371475"/>
                    <a:pt x="152400" y="371475"/>
                  </a:cubicBezTo>
                  <a:close/>
                  <a:moveTo>
                    <a:pt x="0" y="304800"/>
                  </a:moveTo>
                  <a:lnTo>
                    <a:pt x="533400" y="304800"/>
                  </a:lnTo>
                  <a:lnTo>
                    <a:pt x="533400" y="438150"/>
                  </a:lnTo>
                  <a:lnTo>
                    <a:pt x="247650" y="438150"/>
                  </a:lnTo>
                  <a:cubicBezTo>
                    <a:pt x="247650" y="385763"/>
                    <a:pt x="204788" y="342900"/>
                    <a:pt x="152400" y="342900"/>
                  </a:cubicBezTo>
                  <a:cubicBezTo>
                    <a:pt x="100013" y="342900"/>
                    <a:pt x="57150" y="385763"/>
                    <a:pt x="57150" y="438150"/>
                  </a:cubicBezTo>
                  <a:lnTo>
                    <a:pt x="0" y="438150"/>
                  </a:lnTo>
                  <a:close/>
                  <a:moveTo>
                    <a:pt x="609600" y="133350"/>
                  </a:moveTo>
                  <a:lnTo>
                    <a:pt x="609600" y="228600"/>
                  </a:lnTo>
                  <a:lnTo>
                    <a:pt x="722948" y="228600"/>
                  </a:lnTo>
                  <a:cubicBezTo>
                    <a:pt x="722948" y="227648"/>
                    <a:pt x="721995" y="227648"/>
                    <a:pt x="721995" y="226695"/>
                  </a:cubicBezTo>
                  <a:lnTo>
                    <a:pt x="702945" y="160973"/>
                  </a:lnTo>
                  <a:cubicBezTo>
                    <a:pt x="699135" y="144780"/>
                    <a:pt x="683895" y="133350"/>
                    <a:pt x="666750" y="133350"/>
                  </a:cubicBezTo>
                  <a:close/>
                  <a:moveTo>
                    <a:pt x="571500" y="95250"/>
                  </a:moveTo>
                  <a:lnTo>
                    <a:pt x="666750" y="95250"/>
                  </a:lnTo>
                  <a:cubicBezTo>
                    <a:pt x="701040" y="95250"/>
                    <a:pt x="730567" y="118110"/>
                    <a:pt x="740092" y="150495"/>
                  </a:cubicBezTo>
                  <a:lnTo>
                    <a:pt x="759142" y="216218"/>
                  </a:lnTo>
                  <a:cubicBezTo>
                    <a:pt x="761048" y="223838"/>
                    <a:pt x="765810" y="231458"/>
                    <a:pt x="772477" y="236220"/>
                  </a:cubicBezTo>
                  <a:lnTo>
                    <a:pt x="822960" y="274320"/>
                  </a:lnTo>
                  <a:cubicBezTo>
                    <a:pt x="832485" y="281940"/>
                    <a:pt x="838200" y="292418"/>
                    <a:pt x="838200" y="304800"/>
                  </a:cubicBezTo>
                  <a:lnTo>
                    <a:pt x="838200" y="400050"/>
                  </a:lnTo>
                  <a:cubicBezTo>
                    <a:pt x="838200" y="421005"/>
                    <a:pt x="821055" y="438150"/>
                    <a:pt x="800100" y="438150"/>
                  </a:cubicBezTo>
                  <a:cubicBezTo>
                    <a:pt x="800100" y="385763"/>
                    <a:pt x="757238" y="342900"/>
                    <a:pt x="704850" y="342900"/>
                  </a:cubicBezTo>
                  <a:cubicBezTo>
                    <a:pt x="652463" y="342900"/>
                    <a:pt x="609600" y="385763"/>
                    <a:pt x="609600" y="438150"/>
                  </a:cubicBezTo>
                  <a:lnTo>
                    <a:pt x="571500" y="438150"/>
                  </a:lnTo>
                  <a:lnTo>
                    <a:pt x="571500" y="285750"/>
                  </a:lnTo>
                  <a:lnTo>
                    <a:pt x="571500" y="228600"/>
                  </a:lnTo>
                  <a:close/>
                  <a:moveTo>
                    <a:pt x="457200" y="0"/>
                  </a:moveTo>
                  <a:lnTo>
                    <a:pt x="609600" y="0"/>
                  </a:lnTo>
                  <a:lnTo>
                    <a:pt x="609600" y="57150"/>
                  </a:lnTo>
                  <a:lnTo>
                    <a:pt x="571500" y="57150"/>
                  </a:lnTo>
                  <a:lnTo>
                    <a:pt x="533400" y="95250"/>
                  </a:lnTo>
                  <a:lnTo>
                    <a:pt x="533400" y="266700"/>
                  </a:lnTo>
                  <a:lnTo>
                    <a:pt x="85725" y="266700"/>
                  </a:lnTo>
                  <a:lnTo>
                    <a:pt x="0" y="180975"/>
                  </a:lnTo>
                  <a:lnTo>
                    <a:pt x="0" y="38100"/>
                  </a:lnTo>
                  <a:lnTo>
                    <a:pt x="85725" y="38100"/>
                  </a:lnTo>
                  <a:lnTo>
                    <a:pt x="419100" y="38100"/>
                  </a:lnTo>
                  <a:close/>
                </a:path>
              </a:pathLst>
            </a:custGeom>
            <a:solidFill>
              <a:schemeClr val="accent4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3555227" name="Полилиния: фигура 1947095043"/>
            <p:cNvSpPr/>
            <p:nvPr/>
          </p:nvSpPr>
          <p:spPr bwMode="auto">
            <a:xfrm>
              <a:off x="1153127" y="2449467"/>
              <a:ext cx="523530" cy="291510"/>
            </a:xfrm>
            <a:custGeom>
              <a:avLst/>
              <a:gdLst>
                <a:gd name="connsiteX0" fmla="*/ 704850 w 838200"/>
                <a:gd name="connsiteY0" fmla="*/ 333375 h 466725"/>
                <a:gd name="connsiteX1" fmla="*/ 771525 w 838200"/>
                <a:gd name="connsiteY1" fmla="*/ 400050 h 466725"/>
                <a:gd name="connsiteX2" fmla="*/ 704850 w 838200"/>
                <a:gd name="connsiteY2" fmla="*/ 466725 h 466725"/>
                <a:gd name="connsiteX3" fmla="*/ 638175 w 838200"/>
                <a:gd name="connsiteY3" fmla="*/ 400050 h 466725"/>
                <a:gd name="connsiteX4" fmla="*/ 704850 w 838200"/>
                <a:gd name="connsiteY4" fmla="*/ 333375 h 466725"/>
                <a:gd name="connsiteX5" fmla="*/ 152400 w 838200"/>
                <a:gd name="connsiteY5" fmla="*/ 333375 h 466725"/>
                <a:gd name="connsiteX6" fmla="*/ 219075 w 838200"/>
                <a:gd name="connsiteY6" fmla="*/ 400050 h 466725"/>
                <a:gd name="connsiteX7" fmla="*/ 152400 w 838200"/>
                <a:gd name="connsiteY7" fmla="*/ 466725 h 466725"/>
                <a:gd name="connsiteX8" fmla="*/ 85725 w 838200"/>
                <a:gd name="connsiteY8" fmla="*/ 400050 h 466725"/>
                <a:gd name="connsiteX9" fmla="*/ 152400 w 838200"/>
                <a:gd name="connsiteY9" fmla="*/ 333375 h 466725"/>
                <a:gd name="connsiteX10" fmla="*/ 0 w 838200"/>
                <a:gd name="connsiteY10" fmla="*/ 266700 h 466725"/>
                <a:gd name="connsiteX11" fmla="*/ 533400 w 838200"/>
                <a:gd name="connsiteY11" fmla="*/ 266700 h 466725"/>
                <a:gd name="connsiteX12" fmla="*/ 533400 w 838200"/>
                <a:gd name="connsiteY12" fmla="*/ 400050 h 466725"/>
                <a:gd name="connsiteX13" fmla="*/ 247650 w 838200"/>
                <a:gd name="connsiteY13" fmla="*/ 400050 h 466725"/>
                <a:gd name="connsiteX14" fmla="*/ 152400 w 838200"/>
                <a:gd name="connsiteY14" fmla="*/ 304800 h 466725"/>
                <a:gd name="connsiteX15" fmla="*/ 57150 w 838200"/>
                <a:gd name="connsiteY15" fmla="*/ 400050 h 466725"/>
                <a:gd name="connsiteX16" fmla="*/ 0 w 838200"/>
                <a:gd name="connsiteY16" fmla="*/ 400050 h 466725"/>
                <a:gd name="connsiteX17" fmla="*/ 609600 w 838200"/>
                <a:gd name="connsiteY17" fmla="*/ 95250 h 466725"/>
                <a:gd name="connsiteX18" fmla="*/ 609600 w 838200"/>
                <a:gd name="connsiteY18" fmla="*/ 190500 h 466725"/>
                <a:gd name="connsiteX19" fmla="*/ 722948 w 838200"/>
                <a:gd name="connsiteY19" fmla="*/ 190500 h 466725"/>
                <a:gd name="connsiteX20" fmla="*/ 721995 w 838200"/>
                <a:gd name="connsiteY20" fmla="*/ 188595 h 466725"/>
                <a:gd name="connsiteX21" fmla="*/ 702945 w 838200"/>
                <a:gd name="connsiteY21" fmla="*/ 122873 h 466725"/>
                <a:gd name="connsiteX22" fmla="*/ 666750 w 838200"/>
                <a:gd name="connsiteY22" fmla="*/ 95250 h 466725"/>
                <a:gd name="connsiteX23" fmla="*/ 571500 w 838200"/>
                <a:gd name="connsiteY23" fmla="*/ 57150 h 466725"/>
                <a:gd name="connsiteX24" fmla="*/ 666750 w 838200"/>
                <a:gd name="connsiteY24" fmla="*/ 57150 h 466725"/>
                <a:gd name="connsiteX25" fmla="*/ 740092 w 838200"/>
                <a:gd name="connsiteY25" fmla="*/ 112395 h 466725"/>
                <a:gd name="connsiteX26" fmla="*/ 759142 w 838200"/>
                <a:gd name="connsiteY26" fmla="*/ 178118 h 466725"/>
                <a:gd name="connsiteX27" fmla="*/ 772477 w 838200"/>
                <a:gd name="connsiteY27" fmla="*/ 198120 h 466725"/>
                <a:gd name="connsiteX28" fmla="*/ 822960 w 838200"/>
                <a:gd name="connsiteY28" fmla="*/ 236220 h 466725"/>
                <a:gd name="connsiteX29" fmla="*/ 838200 w 838200"/>
                <a:gd name="connsiteY29" fmla="*/ 266700 h 466725"/>
                <a:gd name="connsiteX30" fmla="*/ 838200 w 838200"/>
                <a:gd name="connsiteY30" fmla="*/ 361950 h 466725"/>
                <a:gd name="connsiteX31" fmla="*/ 800100 w 838200"/>
                <a:gd name="connsiteY31" fmla="*/ 400050 h 466725"/>
                <a:gd name="connsiteX32" fmla="*/ 704850 w 838200"/>
                <a:gd name="connsiteY32" fmla="*/ 304800 h 466725"/>
                <a:gd name="connsiteX33" fmla="*/ 609600 w 838200"/>
                <a:gd name="connsiteY33" fmla="*/ 400050 h 466725"/>
                <a:gd name="connsiteX34" fmla="*/ 571500 w 838200"/>
                <a:gd name="connsiteY34" fmla="*/ 400050 h 466725"/>
                <a:gd name="connsiteX35" fmla="*/ 571500 w 838200"/>
                <a:gd name="connsiteY35" fmla="*/ 247650 h 466725"/>
                <a:gd name="connsiteX36" fmla="*/ 571500 w 838200"/>
                <a:gd name="connsiteY36" fmla="*/ 190500 h 466725"/>
                <a:gd name="connsiteX37" fmla="*/ 0 w 838200"/>
                <a:gd name="connsiteY37" fmla="*/ 0 h 466725"/>
                <a:gd name="connsiteX38" fmla="*/ 533400 w 838200"/>
                <a:gd name="connsiteY38" fmla="*/ 0 h 466725"/>
                <a:gd name="connsiteX39" fmla="*/ 533400 w 838200"/>
                <a:gd name="connsiteY39" fmla="*/ 228600 h 466725"/>
                <a:gd name="connsiteX40" fmla="*/ 0 w 838200"/>
                <a:gd name="connsiteY40" fmla="*/ 22860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38200" h="466725" extrusionOk="0">
                  <a:moveTo>
                    <a:pt x="704850" y="333375"/>
                  </a:moveTo>
                  <a:cubicBezTo>
                    <a:pt x="741674" y="333375"/>
                    <a:pt x="771525" y="363226"/>
                    <a:pt x="771525" y="400050"/>
                  </a:cubicBezTo>
                  <a:cubicBezTo>
                    <a:pt x="771525" y="436874"/>
                    <a:pt x="741674" y="466725"/>
                    <a:pt x="704850" y="466725"/>
                  </a:cubicBezTo>
                  <a:cubicBezTo>
                    <a:pt x="668026" y="466725"/>
                    <a:pt x="638175" y="436874"/>
                    <a:pt x="638175" y="400050"/>
                  </a:cubicBezTo>
                  <a:cubicBezTo>
                    <a:pt x="638175" y="363226"/>
                    <a:pt x="668026" y="333375"/>
                    <a:pt x="704850" y="333375"/>
                  </a:cubicBezTo>
                  <a:close/>
                  <a:moveTo>
                    <a:pt x="152400" y="333375"/>
                  </a:moveTo>
                  <a:cubicBezTo>
                    <a:pt x="189224" y="333375"/>
                    <a:pt x="219075" y="363226"/>
                    <a:pt x="219075" y="400050"/>
                  </a:cubicBezTo>
                  <a:cubicBezTo>
                    <a:pt x="219075" y="436874"/>
                    <a:pt x="189224" y="466725"/>
                    <a:pt x="152400" y="466725"/>
                  </a:cubicBezTo>
                  <a:cubicBezTo>
                    <a:pt x="115576" y="466725"/>
                    <a:pt x="85725" y="436874"/>
                    <a:pt x="85725" y="400050"/>
                  </a:cubicBezTo>
                  <a:cubicBezTo>
                    <a:pt x="85725" y="363226"/>
                    <a:pt x="115576" y="333375"/>
                    <a:pt x="152400" y="333375"/>
                  </a:cubicBezTo>
                  <a:close/>
                  <a:moveTo>
                    <a:pt x="0" y="266700"/>
                  </a:moveTo>
                  <a:lnTo>
                    <a:pt x="533400" y="266700"/>
                  </a:lnTo>
                  <a:lnTo>
                    <a:pt x="533400" y="400050"/>
                  </a:lnTo>
                  <a:lnTo>
                    <a:pt x="247650" y="400050"/>
                  </a:lnTo>
                  <a:cubicBezTo>
                    <a:pt x="247650" y="347663"/>
                    <a:pt x="204788" y="304800"/>
                    <a:pt x="152400" y="304800"/>
                  </a:cubicBezTo>
                  <a:cubicBezTo>
                    <a:pt x="100013" y="304800"/>
                    <a:pt x="57150" y="347663"/>
                    <a:pt x="57150" y="400050"/>
                  </a:cubicBezTo>
                  <a:lnTo>
                    <a:pt x="0" y="400050"/>
                  </a:lnTo>
                  <a:close/>
                  <a:moveTo>
                    <a:pt x="609600" y="95250"/>
                  </a:moveTo>
                  <a:lnTo>
                    <a:pt x="609600" y="190500"/>
                  </a:lnTo>
                  <a:lnTo>
                    <a:pt x="722948" y="190500"/>
                  </a:lnTo>
                  <a:cubicBezTo>
                    <a:pt x="722948" y="189548"/>
                    <a:pt x="721995" y="189548"/>
                    <a:pt x="721995" y="188595"/>
                  </a:cubicBezTo>
                  <a:lnTo>
                    <a:pt x="702945" y="122873"/>
                  </a:lnTo>
                  <a:cubicBezTo>
                    <a:pt x="699135" y="106680"/>
                    <a:pt x="683895" y="95250"/>
                    <a:pt x="666750" y="95250"/>
                  </a:cubicBezTo>
                  <a:close/>
                  <a:moveTo>
                    <a:pt x="571500" y="57150"/>
                  </a:moveTo>
                  <a:lnTo>
                    <a:pt x="666750" y="57150"/>
                  </a:lnTo>
                  <a:cubicBezTo>
                    <a:pt x="700088" y="57150"/>
                    <a:pt x="730567" y="80010"/>
                    <a:pt x="740092" y="112395"/>
                  </a:cubicBezTo>
                  <a:lnTo>
                    <a:pt x="759142" y="178118"/>
                  </a:lnTo>
                  <a:cubicBezTo>
                    <a:pt x="761048" y="185738"/>
                    <a:pt x="765810" y="193358"/>
                    <a:pt x="772477" y="198120"/>
                  </a:cubicBezTo>
                  <a:lnTo>
                    <a:pt x="822960" y="236220"/>
                  </a:lnTo>
                  <a:cubicBezTo>
                    <a:pt x="832485" y="243840"/>
                    <a:pt x="838200" y="254318"/>
                    <a:pt x="838200" y="266700"/>
                  </a:cubicBezTo>
                  <a:lnTo>
                    <a:pt x="838200" y="361950"/>
                  </a:lnTo>
                  <a:cubicBezTo>
                    <a:pt x="838200" y="382905"/>
                    <a:pt x="821055" y="400050"/>
                    <a:pt x="800100" y="400050"/>
                  </a:cubicBezTo>
                  <a:cubicBezTo>
                    <a:pt x="800100" y="347663"/>
                    <a:pt x="757238" y="304800"/>
                    <a:pt x="704850" y="304800"/>
                  </a:cubicBezTo>
                  <a:cubicBezTo>
                    <a:pt x="652463" y="304800"/>
                    <a:pt x="609600" y="347663"/>
                    <a:pt x="609600" y="400050"/>
                  </a:cubicBezTo>
                  <a:lnTo>
                    <a:pt x="571500" y="400050"/>
                  </a:lnTo>
                  <a:lnTo>
                    <a:pt x="571500" y="247650"/>
                  </a:lnTo>
                  <a:lnTo>
                    <a:pt x="571500" y="190500"/>
                  </a:lnTo>
                  <a:close/>
                  <a:moveTo>
                    <a:pt x="0" y="0"/>
                  </a:moveTo>
                  <a:lnTo>
                    <a:pt x="533400" y="0"/>
                  </a:lnTo>
                  <a:lnTo>
                    <a:pt x="533400" y="228600"/>
                  </a:lnTo>
                  <a:lnTo>
                    <a:pt x="0" y="228600"/>
                  </a:lnTo>
                  <a:close/>
                </a:path>
              </a:pathLst>
            </a:custGeom>
            <a:solidFill>
              <a:schemeClr val="accent4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04352454" name="Прямоугольник 22"/>
          <p:cNvSpPr/>
          <p:nvPr/>
        </p:nvSpPr>
        <p:spPr bwMode="auto">
          <a:xfrm>
            <a:off x="335999" y="981072"/>
            <a:ext cx="3960000" cy="360621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000" tIns="0" rIns="72000" bIns="0" rtlCol="0" anchor="ctr"/>
          <a:lstStyle/>
          <a:p>
            <a:pPr algn="ctr" defTabSz="1219047">
              <a:defRPr/>
            </a:pPr>
            <a:r>
              <a:rPr lang="ru-RU" sz="1600">
                <a:solidFill>
                  <a:schemeClr val="bg1"/>
                </a:solidFill>
                <a:latin typeface="GPN_DIN Condensed Bold"/>
                <a:ea typeface="GPN_DIN Condensed Bold"/>
              </a:rPr>
              <a:t>ЦЕЛЬ</a:t>
            </a:r>
            <a:endParaRPr sz="2000"/>
          </a:p>
        </p:txBody>
      </p:sp>
      <p:sp>
        <p:nvSpPr>
          <p:cNvPr id="104112607" name="Прямоугольник 22"/>
          <p:cNvSpPr/>
          <p:nvPr/>
        </p:nvSpPr>
        <p:spPr bwMode="auto">
          <a:xfrm>
            <a:off x="4475997" y="981072"/>
            <a:ext cx="7380000" cy="360621"/>
          </a:xfrm>
          <a:prstGeom prst="rect">
            <a:avLst/>
          </a:prstGeom>
          <a:solidFill>
            <a:srgbClr val="E65907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000" tIns="0" rIns="72000" bIns="0" rtlCol="0" anchor="ctr"/>
          <a:lstStyle/>
          <a:p>
            <a:pPr algn="ctr" defTabSz="1219047">
              <a:defRPr/>
            </a:pPr>
            <a:r>
              <a:rPr lang="ru-RU" sz="1600">
                <a:solidFill>
                  <a:schemeClr val="bg1"/>
                </a:solidFill>
                <a:latin typeface="GPN_DIN Condensed Bold"/>
                <a:ea typeface="GPN_DIN Condensed Bold"/>
              </a:rPr>
              <a:t>ИСКЛЮЧЕНИЯ</a:t>
            </a:r>
            <a:endParaRPr sz="2000"/>
          </a:p>
        </p:txBody>
      </p:sp>
      <p:graphicFrame>
        <p:nvGraphicFramePr>
          <p:cNvPr id="222706423" name="Таблица 1947095055"/>
          <p:cNvGraphicFramePr>
            <a:graphicFrameLocks/>
          </p:cNvGraphicFramePr>
          <p:nvPr/>
        </p:nvGraphicFramePr>
        <p:xfrm>
          <a:off x="4475997" y="1371725"/>
          <a:ext cx="7380000" cy="4070626"/>
        </p:xfrm>
        <a:graphic>
          <a:graphicData uri="http://schemas.openxmlformats.org/drawingml/2006/table">
            <a:tbl>
              <a:tblPr/>
              <a:tblGrid>
                <a:gridCol w="369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259">
                <a:tc>
                  <a:txBody>
                    <a:bodyPr/>
                    <a:lstStyle/>
                    <a:p>
                      <a:pPr marL="180000" marR="0" indent="0" algn="l" defTabSz="914373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</a:rPr>
                        <a:t>1. Служб экстренного реагирования, пожарная охрана, Скорая медицинская помощь, ГСС/ ВГСО, и т.п.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000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8. Гусеничных машин и самоходных машин на колёсах, максимальная скорость которых не превышает 30 км/ч</a:t>
                      </a:r>
                      <a:endParaRPr sz="1200"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3087">
                <a:tc>
                  <a:txBody>
                    <a:bodyPr/>
                    <a:lstStyle/>
                    <a:p>
                      <a:pPr marL="180000" marR="0" indent="0" defTabSz="914373">
                        <a:spcBef>
                          <a:spcPts val="0"/>
                        </a:spcBef>
                        <a:defRPr/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</a:rPr>
                        <a:t> 2. Государственных и негосударственных силовых структур/ ведомств (ЧОП, ЧОО, МВД, МЧС, Минобороны, ФСО, ФСБ и т.п.)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000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9. Оказывающих услуги почтовой связи, курьерской службы и непериодической доставки на территории ГПН, (например, поставка канцелярских товаров, хоз. бытовые нужды, бутилированная вода, вывоз ТКО, ЖБО, обслуживание торговых автоматов, сопутствующих товаров и т.п.)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8816">
                <a:tc>
                  <a:txBody>
                    <a:bodyPr/>
                    <a:lstStyle/>
                    <a:p>
                      <a:pPr marL="180000" marR="0" indent="0" algn="l">
                        <a:spcBef>
                          <a:spcPts val="0"/>
                        </a:spcBef>
                        <a:defRPr/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</a:rPr>
                        <a:t> </a:t>
                      </a: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3. Службы заказа такси/ агрегаторов услуг такси (перевозка пассажира и багажа с использованием транспортных средств на основании публичного договора оферты)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000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10. Осуществляющих самовывоз нефтепродуктов с объектов ГК ГПН (АЗС, Нефтебазы, НПЗ, Точки налива объектов нефтедобычи и т.п.)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900">
                <a:tc>
                  <a:txBody>
                    <a:bodyPr/>
                    <a:lstStyle/>
                    <a:p>
                      <a:pPr marL="18000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 4. Осуществляющих разовые въезды* на объекты ГК ГПН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000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11.</a:t>
                      </a: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GPN_DIN Condensed Regular"/>
                        </a:rPr>
                        <a:t> Пробег, которого в интересах ГПН менее 100 км в месяц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646">
                <a:tc>
                  <a:txBody>
                    <a:bodyPr/>
                    <a:lstStyle/>
                    <a:p>
                      <a:pPr marL="18000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 5. Осуществляющих транзитный проезд по территории объектов ГК ГПН (там, где обязаны предоставить проезд)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000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12. Мобильные буровые установки для бурения скважин самоходного исполнения**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8816">
                <a:tc>
                  <a:txBody>
                    <a:bodyPr/>
                    <a:lstStyle/>
                    <a:p>
                      <a:pPr marL="18000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 6. Являющихся безальтернативным подрядчиком (ведомственные и(или) муниципальные, ЧП/ ИП)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000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13. Транспортные средства, привлекаемые для доставки груза в период мобилизации/демобилизации буровых установок (разово на период не более 20 дней) </a:t>
                      </a:r>
                      <a:endParaRPr/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8816">
                <a:tc>
                  <a:txBody>
                    <a:bodyPr/>
                    <a:lstStyle/>
                    <a:p>
                      <a:pPr marL="180000" marR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GPN_DIN Condensed Regular"/>
                        </a:rPr>
                        <a:t>7. Подъемные агрегаты для ремонта скважин самоходного исполнения</a:t>
                      </a:r>
                      <a:endParaRPr lang="ru-RU" sz="1200" b="0" i="0" u="none" strike="noStrike" cap="none" spc="0">
                        <a:solidFill>
                          <a:schemeClr val="tx1"/>
                        </a:solidFill>
                        <a:latin typeface="GPN_DIN Condensed Regular"/>
                        <a:cs typeface="GPN_DIN Condensed Regular"/>
                      </a:endParaRPr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0000" marR="0" lvl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chemeClr val="tx1"/>
                          </a:solidFill>
                          <a:latin typeface="GPN_DIN Condensed Regular"/>
                          <a:ea typeface="GPN_DIN Condensed Regular"/>
                          <a:cs typeface="Arial Narrow"/>
                        </a:rPr>
                        <a:t>14. Транспортные средства, на которые установка внутрикабинной видеоаналитики не целесообразна (по согласованию с ЭГ БДД ПАО «Газпром нефть»)</a:t>
                      </a:r>
                    </a:p>
                  </a:txBody>
                  <a:tcPr marL="0" marR="144000" marT="36000" marB="36000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solidFill>
                        <a:srgbClr val="E65907"/>
                      </a:solidFill>
                    </a:lnT>
                    <a:lnB w="12699" algn="ctr">
                      <a:solidFill>
                        <a:srgbClr val="E65907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7399272" name="TextBox 1947095060"/>
          <p:cNvSpPr txBox="1"/>
          <p:nvPr/>
        </p:nvSpPr>
        <p:spPr bwMode="auto">
          <a:xfrm>
            <a:off x="4501453" y="5451466"/>
            <a:ext cx="7380360" cy="5489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1000">
                <a:latin typeface="GPN_DIN Condensed Regular"/>
                <a:ea typeface="GPN_DIN Condensed Regular"/>
              </a:rPr>
              <a:t>*Разовый въезд: въезд на объект не чаще одного раза в месяц, при условии сопровождения работником, представляющим интересы ГК ГПН, и выезда с объекта в течение 24 часов.</a:t>
            </a:r>
            <a:endParaRPr/>
          </a:p>
          <a:p>
            <a:pPr algn="l">
              <a:defRPr/>
            </a:pPr>
            <a:r>
              <a:rPr sz="1000">
                <a:latin typeface="GPN_DIN Condensed Regular"/>
                <a:ea typeface="GPN_DIN Condensed Regular"/>
              </a:rPr>
              <a:t>**По направлению бурения.</a:t>
            </a:r>
            <a:endParaRPr/>
          </a:p>
        </p:txBody>
      </p:sp>
      <p:pic>
        <p:nvPicPr>
          <p:cNvPr id="1153464206" name="Picture 9" descr="image001"/>
          <p:cNvPicPr>
            <a:picLocks noChangeArrowheads="1"/>
          </p:cNvPicPr>
          <p:nvPr/>
        </p:nvPicPr>
        <p:blipFill>
          <a:blip r:embed="rId2"/>
          <a:stretch/>
        </p:blipFill>
        <p:spPr bwMode="auto">
          <a:xfrm>
            <a:off x="4475997" y="1851261"/>
            <a:ext cx="183597" cy="183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2370097" name="Picture 9" descr="image001"/>
          <p:cNvPicPr>
            <a:picLocks noChangeArrowheads="1"/>
          </p:cNvPicPr>
          <p:nvPr/>
        </p:nvPicPr>
        <p:blipFill>
          <a:blip r:embed="rId2"/>
          <a:stretch/>
        </p:blipFill>
        <p:spPr bwMode="auto">
          <a:xfrm>
            <a:off x="4475997" y="2841734"/>
            <a:ext cx="183597" cy="183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3206244" name="Picture 9" descr="image001"/>
          <p:cNvPicPr>
            <a:picLocks noChangeArrowheads="1"/>
          </p:cNvPicPr>
          <p:nvPr/>
        </p:nvPicPr>
        <p:blipFill>
          <a:blip r:embed="rId2"/>
          <a:stretch/>
        </p:blipFill>
        <p:spPr bwMode="auto">
          <a:xfrm>
            <a:off x="4475997" y="3460537"/>
            <a:ext cx="183597" cy="183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6080702" name="Picture 9" descr="image001"/>
          <p:cNvPicPr>
            <a:picLocks noChangeArrowheads="1"/>
          </p:cNvPicPr>
          <p:nvPr/>
        </p:nvPicPr>
        <p:blipFill>
          <a:blip r:embed="rId2"/>
          <a:stretch/>
        </p:blipFill>
        <p:spPr bwMode="auto">
          <a:xfrm>
            <a:off x="4475997" y="3761402"/>
            <a:ext cx="183597" cy="183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861773" name="Picture 9" descr="image001"/>
          <p:cNvPicPr>
            <a:picLocks noChangeArrowheads="1"/>
          </p:cNvPicPr>
          <p:nvPr/>
        </p:nvPicPr>
        <p:blipFill>
          <a:blip r:embed="rId2"/>
          <a:stretch/>
        </p:blipFill>
        <p:spPr bwMode="auto">
          <a:xfrm>
            <a:off x="4475997" y="4242711"/>
            <a:ext cx="183597" cy="183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6774290" name="Picture 9" descr="image001"/>
          <p:cNvPicPr>
            <a:picLocks noChangeArrowheads="1"/>
          </p:cNvPicPr>
          <p:nvPr/>
        </p:nvPicPr>
        <p:blipFill>
          <a:blip r:embed="rId2"/>
          <a:stretch/>
        </p:blipFill>
        <p:spPr bwMode="auto">
          <a:xfrm>
            <a:off x="8165997" y="1845621"/>
            <a:ext cx="183597" cy="183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0223465" name="Picture 9" descr="image001"/>
          <p:cNvPicPr>
            <a:picLocks noChangeArrowheads="1"/>
          </p:cNvPicPr>
          <p:nvPr/>
        </p:nvPicPr>
        <p:blipFill>
          <a:blip r:embed="rId2"/>
          <a:stretch/>
        </p:blipFill>
        <p:spPr bwMode="auto">
          <a:xfrm>
            <a:off x="8165997" y="2836095"/>
            <a:ext cx="183597" cy="183597"/>
          </a:xfrm>
          <a:prstGeom prst="rect">
            <a:avLst/>
          </a:prstGeom>
          <a:noFill/>
          <a:ln>
            <a:noFill/>
          </a:ln>
        </p:spPr>
      </p:pic>
      <p:sp>
        <p:nvSpPr>
          <p:cNvPr id="1762879627" name="Полилиния: фигура 1947095057"/>
          <p:cNvSpPr/>
          <p:nvPr/>
        </p:nvSpPr>
        <p:spPr bwMode="auto">
          <a:xfrm>
            <a:off x="7204360" y="6008287"/>
            <a:ext cx="639815" cy="407881"/>
          </a:xfrm>
          <a:custGeom>
            <a:avLst/>
            <a:gdLst>
              <a:gd name="connsiteX0" fmla="*/ 628650 w 762000"/>
              <a:gd name="connsiteY0" fmla="*/ 352425 h 485775"/>
              <a:gd name="connsiteX1" fmla="*/ 695325 w 762000"/>
              <a:gd name="connsiteY1" fmla="*/ 419100 h 485775"/>
              <a:gd name="connsiteX2" fmla="*/ 628650 w 762000"/>
              <a:gd name="connsiteY2" fmla="*/ 485775 h 485775"/>
              <a:gd name="connsiteX3" fmla="*/ 561975 w 762000"/>
              <a:gd name="connsiteY3" fmla="*/ 419100 h 485775"/>
              <a:gd name="connsiteX4" fmla="*/ 628650 w 762000"/>
              <a:gd name="connsiteY4" fmla="*/ 352425 h 485775"/>
              <a:gd name="connsiteX5" fmla="*/ 152400 w 762000"/>
              <a:gd name="connsiteY5" fmla="*/ 352425 h 485775"/>
              <a:gd name="connsiteX6" fmla="*/ 219075 w 762000"/>
              <a:gd name="connsiteY6" fmla="*/ 419100 h 485775"/>
              <a:gd name="connsiteX7" fmla="*/ 152400 w 762000"/>
              <a:gd name="connsiteY7" fmla="*/ 485775 h 485775"/>
              <a:gd name="connsiteX8" fmla="*/ 85725 w 762000"/>
              <a:gd name="connsiteY8" fmla="*/ 419100 h 485775"/>
              <a:gd name="connsiteX9" fmla="*/ 152400 w 762000"/>
              <a:gd name="connsiteY9" fmla="*/ 352425 h 485775"/>
              <a:gd name="connsiteX10" fmla="*/ 259775 w 762000"/>
              <a:gd name="connsiteY10" fmla="*/ 135700 h 485775"/>
              <a:gd name="connsiteX11" fmla="*/ 259775 w 762000"/>
              <a:gd name="connsiteY11" fmla="*/ 183296 h 485775"/>
              <a:gd name="connsiteX12" fmla="*/ 209554 w 762000"/>
              <a:gd name="connsiteY12" fmla="*/ 183296 h 485775"/>
              <a:gd name="connsiteX13" fmla="*/ 209554 w 762000"/>
              <a:gd name="connsiteY13" fmla="*/ 228102 h 485775"/>
              <a:gd name="connsiteX14" fmla="*/ 259775 w 762000"/>
              <a:gd name="connsiteY14" fmla="*/ 228102 h 485775"/>
              <a:gd name="connsiteX15" fmla="*/ 259775 w 762000"/>
              <a:gd name="connsiteY15" fmla="*/ 275698 h 485775"/>
              <a:gd name="connsiteX16" fmla="*/ 304581 w 762000"/>
              <a:gd name="connsiteY16" fmla="*/ 275698 h 485775"/>
              <a:gd name="connsiteX17" fmla="*/ 304581 w 762000"/>
              <a:gd name="connsiteY17" fmla="*/ 228102 h 485775"/>
              <a:gd name="connsiteX18" fmla="*/ 354802 w 762000"/>
              <a:gd name="connsiteY18" fmla="*/ 228102 h 485775"/>
              <a:gd name="connsiteX19" fmla="*/ 354802 w 762000"/>
              <a:gd name="connsiteY19" fmla="*/ 183296 h 485775"/>
              <a:gd name="connsiteX20" fmla="*/ 304581 w 762000"/>
              <a:gd name="connsiteY20" fmla="*/ 183296 h 485775"/>
              <a:gd name="connsiteX21" fmla="*/ 304581 w 762000"/>
              <a:gd name="connsiteY21" fmla="*/ 135700 h 485775"/>
              <a:gd name="connsiteX22" fmla="*/ 533400 w 762000"/>
              <a:gd name="connsiteY22" fmla="*/ 114300 h 485775"/>
              <a:gd name="connsiteX23" fmla="*/ 533400 w 762000"/>
              <a:gd name="connsiteY23" fmla="*/ 209550 h 485775"/>
              <a:gd name="connsiteX24" fmla="*/ 646748 w 762000"/>
              <a:gd name="connsiteY24" fmla="*/ 209550 h 485775"/>
              <a:gd name="connsiteX25" fmla="*/ 645795 w 762000"/>
              <a:gd name="connsiteY25" fmla="*/ 207645 h 485775"/>
              <a:gd name="connsiteX26" fmla="*/ 626745 w 762000"/>
              <a:gd name="connsiteY26" fmla="*/ 141923 h 485775"/>
              <a:gd name="connsiteX27" fmla="*/ 590550 w 762000"/>
              <a:gd name="connsiteY27" fmla="*/ 114300 h 485775"/>
              <a:gd name="connsiteX28" fmla="*/ 523875 w 762000"/>
              <a:gd name="connsiteY28" fmla="*/ 0 h 485775"/>
              <a:gd name="connsiteX29" fmla="*/ 542925 w 762000"/>
              <a:gd name="connsiteY29" fmla="*/ 0 h 485775"/>
              <a:gd name="connsiteX30" fmla="*/ 571500 w 762000"/>
              <a:gd name="connsiteY30" fmla="*/ 28575 h 485775"/>
              <a:gd name="connsiteX31" fmla="*/ 571500 w 762000"/>
              <a:gd name="connsiteY31" fmla="*/ 76200 h 485775"/>
              <a:gd name="connsiteX32" fmla="*/ 590550 w 762000"/>
              <a:gd name="connsiteY32" fmla="*/ 76200 h 485775"/>
              <a:gd name="connsiteX33" fmla="*/ 663893 w 762000"/>
              <a:gd name="connsiteY33" fmla="*/ 131445 h 485775"/>
              <a:gd name="connsiteX34" fmla="*/ 682943 w 762000"/>
              <a:gd name="connsiteY34" fmla="*/ 197168 h 485775"/>
              <a:gd name="connsiteX35" fmla="*/ 696278 w 762000"/>
              <a:gd name="connsiteY35" fmla="*/ 217170 h 485775"/>
              <a:gd name="connsiteX36" fmla="*/ 746760 w 762000"/>
              <a:gd name="connsiteY36" fmla="*/ 255270 h 485775"/>
              <a:gd name="connsiteX37" fmla="*/ 762000 w 762000"/>
              <a:gd name="connsiteY37" fmla="*/ 285750 h 485775"/>
              <a:gd name="connsiteX38" fmla="*/ 762000 w 762000"/>
              <a:gd name="connsiteY38" fmla="*/ 381000 h 485775"/>
              <a:gd name="connsiteX39" fmla="*/ 723900 w 762000"/>
              <a:gd name="connsiteY39" fmla="*/ 419100 h 485775"/>
              <a:gd name="connsiteX40" fmla="*/ 628650 w 762000"/>
              <a:gd name="connsiteY40" fmla="*/ 323850 h 485775"/>
              <a:gd name="connsiteX41" fmla="*/ 533400 w 762000"/>
              <a:gd name="connsiteY41" fmla="*/ 419100 h 485775"/>
              <a:gd name="connsiteX42" fmla="*/ 247650 w 762000"/>
              <a:gd name="connsiteY42" fmla="*/ 419100 h 485775"/>
              <a:gd name="connsiteX43" fmla="*/ 152400 w 762000"/>
              <a:gd name="connsiteY43" fmla="*/ 323850 h 485775"/>
              <a:gd name="connsiteX44" fmla="*/ 57150 w 762000"/>
              <a:gd name="connsiteY44" fmla="*/ 419100 h 485775"/>
              <a:gd name="connsiteX45" fmla="*/ 38100 w 762000"/>
              <a:gd name="connsiteY45" fmla="*/ 419100 h 485775"/>
              <a:gd name="connsiteX46" fmla="*/ 0 w 762000"/>
              <a:gd name="connsiteY46" fmla="*/ 381000 h 485775"/>
              <a:gd name="connsiteX47" fmla="*/ 0 w 762000"/>
              <a:gd name="connsiteY47" fmla="*/ 57150 h 485775"/>
              <a:gd name="connsiteX48" fmla="*/ 38100 w 762000"/>
              <a:gd name="connsiteY48" fmla="*/ 19050 h 485775"/>
              <a:gd name="connsiteX49" fmla="*/ 457200 w 762000"/>
              <a:gd name="connsiteY49" fmla="*/ 19050 h 485775"/>
              <a:gd name="connsiteX50" fmla="*/ 495300 w 762000"/>
              <a:gd name="connsiteY50" fmla="*/ 57150 h 485775"/>
              <a:gd name="connsiteX51" fmla="*/ 495300 w 762000"/>
              <a:gd name="connsiteY51" fmla="*/ 28575 h 485775"/>
              <a:gd name="connsiteX52" fmla="*/ 523875 w 762000"/>
              <a:gd name="connsiteY52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762000" h="485775" extrusionOk="0">
                <a:moveTo>
                  <a:pt x="628650" y="352425"/>
                </a:moveTo>
                <a:cubicBezTo>
                  <a:pt x="665474" y="352425"/>
                  <a:pt x="695325" y="382276"/>
                  <a:pt x="695325" y="419100"/>
                </a:cubicBezTo>
                <a:cubicBezTo>
                  <a:pt x="695325" y="455924"/>
                  <a:pt x="665474" y="485775"/>
                  <a:pt x="628650" y="485775"/>
                </a:cubicBezTo>
                <a:cubicBezTo>
                  <a:pt x="591826" y="485775"/>
                  <a:pt x="561975" y="455924"/>
                  <a:pt x="561975" y="419100"/>
                </a:cubicBezTo>
                <a:cubicBezTo>
                  <a:pt x="561975" y="382276"/>
                  <a:pt x="591826" y="352425"/>
                  <a:pt x="628650" y="352425"/>
                </a:cubicBezTo>
                <a:close/>
                <a:moveTo>
                  <a:pt x="152400" y="352425"/>
                </a:moveTo>
                <a:cubicBezTo>
                  <a:pt x="189224" y="352425"/>
                  <a:pt x="219075" y="382276"/>
                  <a:pt x="219075" y="419100"/>
                </a:cubicBezTo>
                <a:cubicBezTo>
                  <a:pt x="219075" y="455924"/>
                  <a:pt x="189224" y="485775"/>
                  <a:pt x="152400" y="485775"/>
                </a:cubicBezTo>
                <a:cubicBezTo>
                  <a:pt x="115576" y="485775"/>
                  <a:pt x="85725" y="455924"/>
                  <a:pt x="85725" y="419100"/>
                </a:cubicBezTo>
                <a:cubicBezTo>
                  <a:pt x="85725" y="382276"/>
                  <a:pt x="115576" y="352425"/>
                  <a:pt x="152400" y="352425"/>
                </a:cubicBezTo>
                <a:close/>
                <a:moveTo>
                  <a:pt x="259775" y="135700"/>
                </a:moveTo>
                <a:lnTo>
                  <a:pt x="259775" y="183296"/>
                </a:lnTo>
                <a:lnTo>
                  <a:pt x="209554" y="183296"/>
                </a:lnTo>
                <a:lnTo>
                  <a:pt x="209554" y="228102"/>
                </a:lnTo>
                <a:lnTo>
                  <a:pt x="259775" y="228102"/>
                </a:lnTo>
                <a:lnTo>
                  <a:pt x="259775" y="275698"/>
                </a:lnTo>
                <a:lnTo>
                  <a:pt x="304581" y="275698"/>
                </a:lnTo>
                <a:lnTo>
                  <a:pt x="304581" y="228102"/>
                </a:lnTo>
                <a:lnTo>
                  <a:pt x="354802" y="228102"/>
                </a:lnTo>
                <a:lnTo>
                  <a:pt x="354802" y="183296"/>
                </a:lnTo>
                <a:lnTo>
                  <a:pt x="304581" y="183296"/>
                </a:lnTo>
                <a:lnTo>
                  <a:pt x="304581" y="135700"/>
                </a:lnTo>
                <a:close/>
                <a:moveTo>
                  <a:pt x="533400" y="114300"/>
                </a:moveTo>
                <a:lnTo>
                  <a:pt x="533400" y="209550"/>
                </a:lnTo>
                <a:lnTo>
                  <a:pt x="646748" y="209550"/>
                </a:lnTo>
                <a:cubicBezTo>
                  <a:pt x="646748" y="208598"/>
                  <a:pt x="645795" y="208598"/>
                  <a:pt x="645795" y="207645"/>
                </a:cubicBezTo>
                <a:lnTo>
                  <a:pt x="626745" y="141923"/>
                </a:lnTo>
                <a:cubicBezTo>
                  <a:pt x="622488" y="125474"/>
                  <a:pt x="607539" y="114066"/>
                  <a:pt x="590550" y="114300"/>
                </a:cubicBezTo>
                <a:close/>
                <a:moveTo>
                  <a:pt x="523875" y="0"/>
                </a:moveTo>
                <a:lnTo>
                  <a:pt x="542925" y="0"/>
                </a:lnTo>
                <a:cubicBezTo>
                  <a:pt x="558707" y="0"/>
                  <a:pt x="571500" y="12793"/>
                  <a:pt x="571500" y="28575"/>
                </a:cubicBezTo>
                <a:lnTo>
                  <a:pt x="571500" y="76200"/>
                </a:lnTo>
                <a:lnTo>
                  <a:pt x="590550" y="76200"/>
                </a:lnTo>
                <a:cubicBezTo>
                  <a:pt x="624456" y="76571"/>
                  <a:pt x="654177" y="98959"/>
                  <a:pt x="663893" y="131445"/>
                </a:cubicBezTo>
                <a:lnTo>
                  <a:pt x="682943" y="197168"/>
                </a:lnTo>
                <a:cubicBezTo>
                  <a:pt x="684943" y="205175"/>
                  <a:pt x="689655" y="212244"/>
                  <a:pt x="696278" y="217170"/>
                </a:cubicBezTo>
                <a:lnTo>
                  <a:pt x="746760" y="255270"/>
                </a:lnTo>
                <a:cubicBezTo>
                  <a:pt x="756354" y="262465"/>
                  <a:pt x="762000" y="273758"/>
                  <a:pt x="762000" y="285750"/>
                </a:cubicBezTo>
                <a:lnTo>
                  <a:pt x="762000" y="381000"/>
                </a:lnTo>
                <a:cubicBezTo>
                  <a:pt x="762000" y="402042"/>
                  <a:pt x="744942" y="419100"/>
                  <a:pt x="723900" y="419100"/>
                </a:cubicBezTo>
                <a:cubicBezTo>
                  <a:pt x="723900" y="366495"/>
                  <a:pt x="681256" y="323850"/>
                  <a:pt x="628650" y="323850"/>
                </a:cubicBezTo>
                <a:cubicBezTo>
                  <a:pt x="576044" y="323850"/>
                  <a:pt x="533400" y="366495"/>
                  <a:pt x="533400" y="419100"/>
                </a:cubicBezTo>
                <a:lnTo>
                  <a:pt x="247650" y="419100"/>
                </a:lnTo>
                <a:cubicBezTo>
                  <a:pt x="247650" y="366495"/>
                  <a:pt x="205005" y="323850"/>
                  <a:pt x="152400" y="323850"/>
                </a:cubicBezTo>
                <a:cubicBezTo>
                  <a:pt x="99795" y="323850"/>
                  <a:pt x="57150" y="366495"/>
                  <a:pt x="57150" y="419100"/>
                </a:cubicBezTo>
                <a:lnTo>
                  <a:pt x="38100" y="419100"/>
                </a:lnTo>
                <a:cubicBezTo>
                  <a:pt x="17058" y="419100"/>
                  <a:pt x="0" y="402042"/>
                  <a:pt x="0" y="381000"/>
                </a:cubicBezTo>
                <a:lnTo>
                  <a:pt x="0" y="57150"/>
                </a:lnTo>
                <a:cubicBezTo>
                  <a:pt x="0" y="36108"/>
                  <a:pt x="17058" y="19050"/>
                  <a:pt x="38100" y="19050"/>
                </a:cubicBezTo>
                <a:lnTo>
                  <a:pt x="457200" y="19050"/>
                </a:lnTo>
                <a:cubicBezTo>
                  <a:pt x="478242" y="19050"/>
                  <a:pt x="495300" y="36108"/>
                  <a:pt x="495300" y="57150"/>
                </a:cubicBezTo>
                <a:lnTo>
                  <a:pt x="495300" y="28575"/>
                </a:lnTo>
                <a:cubicBezTo>
                  <a:pt x="495300" y="12793"/>
                  <a:pt x="508093" y="0"/>
                  <a:pt x="523875" y="0"/>
                </a:cubicBezTo>
                <a:close/>
              </a:path>
            </a:pathLst>
          </a:custGeom>
          <a:solidFill>
            <a:srgbClr val="E6590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1670351985" name="Полилиния: фигура 1947095059"/>
          <p:cNvSpPr/>
          <p:nvPr/>
        </p:nvSpPr>
        <p:spPr bwMode="auto">
          <a:xfrm>
            <a:off x="9103781" y="6008287"/>
            <a:ext cx="745595" cy="407534"/>
          </a:xfrm>
          <a:custGeom>
            <a:avLst/>
            <a:gdLst>
              <a:gd name="connsiteX0" fmla="*/ 581025 w 838200"/>
              <a:gd name="connsiteY0" fmla="*/ 362902 h 458152"/>
              <a:gd name="connsiteX1" fmla="*/ 552450 w 838200"/>
              <a:gd name="connsiteY1" fmla="*/ 391477 h 458152"/>
              <a:gd name="connsiteX2" fmla="*/ 581025 w 838200"/>
              <a:gd name="connsiteY2" fmla="*/ 420052 h 458152"/>
              <a:gd name="connsiteX3" fmla="*/ 609600 w 838200"/>
              <a:gd name="connsiteY3" fmla="*/ 391477 h 458152"/>
              <a:gd name="connsiteX4" fmla="*/ 581025 w 838200"/>
              <a:gd name="connsiteY4" fmla="*/ 362902 h 458152"/>
              <a:gd name="connsiteX5" fmla="*/ 66675 w 838200"/>
              <a:gd name="connsiteY5" fmla="*/ 362902 h 458152"/>
              <a:gd name="connsiteX6" fmla="*/ 38100 w 838200"/>
              <a:gd name="connsiteY6" fmla="*/ 391477 h 458152"/>
              <a:gd name="connsiteX7" fmla="*/ 66675 w 838200"/>
              <a:gd name="connsiteY7" fmla="*/ 420052 h 458152"/>
              <a:gd name="connsiteX8" fmla="*/ 95250 w 838200"/>
              <a:gd name="connsiteY8" fmla="*/ 391477 h 458152"/>
              <a:gd name="connsiteX9" fmla="*/ 66675 w 838200"/>
              <a:gd name="connsiteY9" fmla="*/ 362902 h 458152"/>
              <a:gd name="connsiteX10" fmla="*/ 276225 w 838200"/>
              <a:gd name="connsiteY10" fmla="*/ 267652 h 458152"/>
              <a:gd name="connsiteX11" fmla="*/ 247650 w 838200"/>
              <a:gd name="connsiteY11" fmla="*/ 296227 h 458152"/>
              <a:gd name="connsiteX12" fmla="*/ 276225 w 838200"/>
              <a:gd name="connsiteY12" fmla="*/ 324802 h 458152"/>
              <a:gd name="connsiteX13" fmla="*/ 304800 w 838200"/>
              <a:gd name="connsiteY13" fmla="*/ 296227 h 458152"/>
              <a:gd name="connsiteX14" fmla="*/ 276225 w 838200"/>
              <a:gd name="connsiteY14" fmla="*/ 267652 h 458152"/>
              <a:gd name="connsiteX15" fmla="*/ 609600 w 838200"/>
              <a:gd name="connsiteY15" fmla="*/ 162877 h 458152"/>
              <a:gd name="connsiteX16" fmla="*/ 742950 w 838200"/>
              <a:gd name="connsiteY16" fmla="*/ 201929 h 458152"/>
              <a:gd name="connsiteX17" fmla="*/ 838200 w 838200"/>
              <a:gd name="connsiteY17" fmla="*/ 434340 h 458152"/>
              <a:gd name="connsiteX18" fmla="*/ 646748 w 838200"/>
              <a:gd name="connsiteY18" fmla="*/ 403860 h 458152"/>
              <a:gd name="connsiteX19" fmla="*/ 581025 w 838200"/>
              <a:gd name="connsiteY19" fmla="*/ 458152 h 458152"/>
              <a:gd name="connsiteX20" fmla="*/ 66675 w 838200"/>
              <a:gd name="connsiteY20" fmla="*/ 458152 h 458152"/>
              <a:gd name="connsiteX21" fmla="*/ 0 w 838200"/>
              <a:gd name="connsiteY21" fmla="*/ 391477 h 458152"/>
              <a:gd name="connsiteX22" fmla="*/ 20003 w 838200"/>
              <a:gd name="connsiteY22" fmla="*/ 343852 h 458152"/>
              <a:gd name="connsiteX23" fmla="*/ 228600 w 838200"/>
              <a:gd name="connsiteY23" fmla="*/ 239077 h 458152"/>
              <a:gd name="connsiteX24" fmla="*/ 276225 w 838200"/>
              <a:gd name="connsiteY24" fmla="*/ 229552 h 458152"/>
              <a:gd name="connsiteX25" fmla="*/ 323850 w 838200"/>
              <a:gd name="connsiteY25" fmla="*/ 239077 h 458152"/>
              <a:gd name="connsiteX26" fmla="*/ 595313 w 838200"/>
              <a:gd name="connsiteY26" fmla="*/ 333375 h 458152"/>
              <a:gd name="connsiteX27" fmla="*/ 609600 w 838200"/>
              <a:gd name="connsiteY27" fmla="*/ 162877 h 458152"/>
              <a:gd name="connsiteX28" fmla="*/ 114300 w 838200"/>
              <a:gd name="connsiteY28" fmla="*/ 39053 h 458152"/>
              <a:gd name="connsiteX29" fmla="*/ 114300 w 838200"/>
              <a:gd name="connsiteY29" fmla="*/ 134303 h 458152"/>
              <a:gd name="connsiteX30" fmla="*/ 266700 w 838200"/>
              <a:gd name="connsiteY30" fmla="*/ 134303 h 458152"/>
              <a:gd name="connsiteX31" fmla="*/ 231457 w 838200"/>
              <a:gd name="connsiteY31" fmla="*/ 50483 h 458152"/>
              <a:gd name="connsiteX32" fmla="*/ 213360 w 838200"/>
              <a:gd name="connsiteY32" fmla="*/ 39053 h 458152"/>
              <a:gd name="connsiteX33" fmla="*/ 114300 w 838200"/>
              <a:gd name="connsiteY33" fmla="*/ 0 h 458152"/>
              <a:gd name="connsiteX34" fmla="*/ 213360 w 838200"/>
              <a:gd name="connsiteY34" fmla="*/ 0 h 458152"/>
              <a:gd name="connsiteX35" fmla="*/ 265747 w 838200"/>
              <a:gd name="connsiteY35" fmla="*/ 34290 h 458152"/>
              <a:gd name="connsiteX36" fmla="*/ 311467 w 838200"/>
              <a:gd name="connsiteY36" fmla="*/ 134303 h 458152"/>
              <a:gd name="connsiteX37" fmla="*/ 485775 w 838200"/>
              <a:gd name="connsiteY37" fmla="*/ 137160 h 458152"/>
              <a:gd name="connsiteX38" fmla="*/ 513397 w 838200"/>
              <a:gd name="connsiteY38" fmla="*/ 159067 h 458152"/>
              <a:gd name="connsiteX39" fmla="*/ 539115 w 838200"/>
              <a:gd name="connsiteY39" fmla="*/ 271463 h 458152"/>
              <a:gd name="connsiteX40" fmla="*/ 335280 w 838200"/>
              <a:gd name="connsiteY40" fmla="*/ 200978 h 458152"/>
              <a:gd name="connsiteX41" fmla="*/ 333375 w 838200"/>
              <a:gd name="connsiteY41" fmla="*/ 200978 h 458152"/>
              <a:gd name="connsiteX42" fmla="*/ 281940 w 838200"/>
              <a:gd name="connsiteY42" fmla="*/ 195263 h 458152"/>
              <a:gd name="connsiteX43" fmla="*/ 228600 w 838200"/>
              <a:gd name="connsiteY43" fmla="*/ 201930 h 458152"/>
              <a:gd name="connsiteX44" fmla="*/ 222885 w 838200"/>
              <a:gd name="connsiteY44" fmla="*/ 203835 h 458152"/>
              <a:gd name="connsiteX45" fmla="*/ 18097 w 838200"/>
              <a:gd name="connsiteY45" fmla="*/ 300990 h 458152"/>
              <a:gd name="connsiteX46" fmla="*/ 19049 w 838200"/>
              <a:gd name="connsiteY46" fmla="*/ 191453 h 458152"/>
              <a:gd name="connsiteX47" fmla="*/ 36195 w 838200"/>
              <a:gd name="connsiteY47" fmla="*/ 160020 h 458152"/>
              <a:gd name="connsiteX48" fmla="*/ 76200 w 838200"/>
              <a:gd name="connsiteY48" fmla="*/ 133350 h 458152"/>
              <a:gd name="connsiteX49" fmla="*/ 76200 w 838200"/>
              <a:gd name="connsiteY49" fmla="*/ 38100 h 458152"/>
              <a:gd name="connsiteX50" fmla="*/ 114300 w 838200"/>
              <a:gd name="connsiteY50" fmla="*/ 0 h 45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838200" h="458152" extrusionOk="0">
                <a:moveTo>
                  <a:pt x="581025" y="362902"/>
                </a:moveTo>
                <a:cubicBezTo>
                  <a:pt x="564833" y="362902"/>
                  <a:pt x="552450" y="375285"/>
                  <a:pt x="552450" y="391477"/>
                </a:cubicBezTo>
                <a:cubicBezTo>
                  <a:pt x="552450" y="407670"/>
                  <a:pt x="564833" y="420052"/>
                  <a:pt x="581025" y="420052"/>
                </a:cubicBezTo>
                <a:cubicBezTo>
                  <a:pt x="597218" y="420052"/>
                  <a:pt x="609600" y="407670"/>
                  <a:pt x="609600" y="391477"/>
                </a:cubicBezTo>
                <a:cubicBezTo>
                  <a:pt x="609600" y="375285"/>
                  <a:pt x="597218" y="362902"/>
                  <a:pt x="581025" y="362902"/>
                </a:cubicBezTo>
                <a:close/>
                <a:moveTo>
                  <a:pt x="66675" y="362902"/>
                </a:moveTo>
                <a:cubicBezTo>
                  <a:pt x="50483" y="362902"/>
                  <a:pt x="38100" y="375285"/>
                  <a:pt x="38100" y="391477"/>
                </a:cubicBezTo>
                <a:cubicBezTo>
                  <a:pt x="38100" y="407670"/>
                  <a:pt x="50483" y="420052"/>
                  <a:pt x="66675" y="420052"/>
                </a:cubicBezTo>
                <a:cubicBezTo>
                  <a:pt x="82868" y="420052"/>
                  <a:pt x="95250" y="407670"/>
                  <a:pt x="95250" y="391477"/>
                </a:cubicBezTo>
                <a:cubicBezTo>
                  <a:pt x="95250" y="375285"/>
                  <a:pt x="82868" y="362902"/>
                  <a:pt x="66675" y="362902"/>
                </a:cubicBezTo>
                <a:close/>
                <a:moveTo>
                  <a:pt x="276225" y="267652"/>
                </a:moveTo>
                <a:cubicBezTo>
                  <a:pt x="260033" y="267652"/>
                  <a:pt x="247650" y="280034"/>
                  <a:pt x="247650" y="296227"/>
                </a:cubicBezTo>
                <a:cubicBezTo>
                  <a:pt x="247650" y="312420"/>
                  <a:pt x="260033" y="324802"/>
                  <a:pt x="276225" y="324802"/>
                </a:cubicBezTo>
                <a:cubicBezTo>
                  <a:pt x="292418" y="324802"/>
                  <a:pt x="304800" y="312420"/>
                  <a:pt x="304800" y="296227"/>
                </a:cubicBezTo>
                <a:cubicBezTo>
                  <a:pt x="304800" y="280034"/>
                  <a:pt x="292418" y="267652"/>
                  <a:pt x="276225" y="267652"/>
                </a:cubicBezTo>
                <a:close/>
                <a:moveTo>
                  <a:pt x="609600" y="162877"/>
                </a:moveTo>
                <a:lnTo>
                  <a:pt x="742950" y="201929"/>
                </a:lnTo>
                <a:lnTo>
                  <a:pt x="838200" y="434340"/>
                </a:lnTo>
                <a:cubicBezTo>
                  <a:pt x="771525" y="461962"/>
                  <a:pt x="698183" y="447675"/>
                  <a:pt x="646748" y="403860"/>
                </a:cubicBezTo>
                <a:cubicBezTo>
                  <a:pt x="641033" y="434340"/>
                  <a:pt x="614363" y="458152"/>
                  <a:pt x="581025" y="458152"/>
                </a:cubicBezTo>
                <a:lnTo>
                  <a:pt x="66675" y="458152"/>
                </a:lnTo>
                <a:cubicBezTo>
                  <a:pt x="29528" y="458152"/>
                  <a:pt x="0" y="428625"/>
                  <a:pt x="0" y="391477"/>
                </a:cubicBezTo>
                <a:cubicBezTo>
                  <a:pt x="0" y="372427"/>
                  <a:pt x="7620" y="356235"/>
                  <a:pt x="20003" y="343852"/>
                </a:cubicBezTo>
                <a:cubicBezTo>
                  <a:pt x="32385" y="332422"/>
                  <a:pt x="228600" y="239077"/>
                  <a:pt x="228600" y="239077"/>
                </a:cubicBezTo>
                <a:cubicBezTo>
                  <a:pt x="228600" y="239077"/>
                  <a:pt x="247650" y="229552"/>
                  <a:pt x="276225" y="229552"/>
                </a:cubicBezTo>
                <a:cubicBezTo>
                  <a:pt x="304800" y="229552"/>
                  <a:pt x="315278" y="236220"/>
                  <a:pt x="323850" y="239077"/>
                </a:cubicBezTo>
                <a:cubicBezTo>
                  <a:pt x="323850" y="240029"/>
                  <a:pt x="516255" y="305752"/>
                  <a:pt x="595313" y="333375"/>
                </a:cubicBezTo>
                <a:cubicBezTo>
                  <a:pt x="571500" y="275272"/>
                  <a:pt x="579120" y="212407"/>
                  <a:pt x="609600" y="162877"/>
                </a:cubicBezTo>
                <a:close/>
                <a:moveTo>
                  <a:pt x="114300" y="39053"/>
                </a:moveTo>
                <a:lnTo>
                  <a:pt x="114300" y="134303"/>
                </a:lnTo>
                <a:lnTo>
                  <a:pt x="266700" y="134303"/>
                </a:lnTo>
                <a:lnTo>
                  <a:pt x="231457" y="50483"/>
                </a:lnTo>
                <a:cubicBezTo>
                  <a:pt x="227647" y="43815"/>
                  <a:pt x="220980" y="39053"/>
                  <a:pt x="213360" y="39053"/>
                </a:cubicBezTo>
                <a:close/>
                <a:moveTo>
                  <a:pt x="114300" y="0"/>
                </a:moveTo>
                <a:lnTo>
                  <a:pt x="213360" y="0"/>
                </a:lnTo>
                <a:cubicBezTo>
                  <a:pt x="236219" y="0"/>
                  <a:pt x="256222" y="13335"/>
                  <a:pt x="265747" y="34290"/>
                </a:cubicBezTo>
                <a:lnTo>
                  <a:pt x="311467" y="134303"/>
                </a:lnTo>
                <a:lnTo>
                  <a:pt x="485775" y="137160"/>
                </a:lnTo>
                <a:cubicBezTo>
                  <a:pt x="499110" y="137160"/>
                  <a:pt x="510540" y="146685"/>
                  <a:pt x="513397" y="159067"/>
                </a:cubicBezTo>
                <a:lnTo>
                  <a:pt x="539115" y="271463"/>
                </a:lnTo>
                <a:lnTo>
                  <a:pt x="335280" y="200978"/>
                </a:lnTo>
                <a:lnTo>
                  <a:pt x="333375" y="200978"/>
                </a:lnTo>
                <a:cubicBezTo>
                  <a:pt x="317182" y="197167"/>
                  <a:pt x="300037" y="195263"/>
                  <a:pt x="281940" y="195263"/>
                </a:cubicBezTo>
                <a:cubicBezTo>
                  <a:pt x="252412" y="195263"/>
                  <a:pt x="230505" y="200978"/>
                  <a:pt x="228600" y="201930"/>
                </a:cubicBezTo>
                <a:lnTo>
                  <a:pt x="222885" y="203835"/>
                </a:lnTo>
                <a:cubicBezTo>
                  <a:pt x="99059" y="260033"/>
                  <a:pt x="43815" y="286703"/>
                  <a:pt x="18097" y="300990"/>
                </a:cubicBezTo>
                <a:lnTo>
                  <a:pt x="19049" y="191453"/>
                </a:lnTo>
                <a:cubicBezTo>
                  <a:pt x="19049" y="179070"/>
                  <a:pt x="25717" y="166688"/>
                  <a:pt x="36195" y="160020"/>
                </a:cubicBezTo>
                <a:lnTo>
                  <a:pt x="76200" y="133350"/>
                </a:lnTo>
                <a:lnTo>
                  <a:pt x="76200" y="38100"/>
                </a:lnTo>
                <a:cubicBezTo>
                  <a:pt x="76200" y="17145"/>
                  <a:pt x="93345" y="0"/>
                  <a:pt x="114300" y="0"/>
                </a:cubicBezTo>
                <a:close/>
              </a:path>
            </a:pathLst>
          </a:custGeom>
          <a:solidFill>
            <a:srgbClr val="E6590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1397853053" name="Полилиния: фигура 1947095058"/>
          <p:cNvSpPr/>
          <p:nvPr/>
        </p:nvSpPr>
        <p:spPr bwMode="auto">
          <a:xfrm>
            <a:off x="8165997" y="5796072"/>
            <a:ext cx="639815" cy="610030"/>
          </a:xfrm>
          <a:custGeom>
            <a:avLst/>
            <a:gdLst>
              <a:gd name="connsiteX0" fmla="*/ 447675 w 719284"/>
              <a:gd name="connsiteY0" fmla="*/ 590549 h 685799"/>
              <a:gd name="connsiteX1" fmla="*/ 419100 w 719284"/>
              <a:gd name="connsiteY1" fmla="*/ 619124 h 685799"/>
              <a:gd name="connsiteX2" fmla="*/ 447675 w 719284"/>
              <a:gd name="connsiteY2" fmla="*/ 647699 h 685799"/>
              <a:gd name="connsiteX3" fmla="*/ 476250 w 719284"/>
              <a:gd name="connsiteY3" fmla="*/ 619124 h 685799"/>
              <a:gd name="connsiteX4" fmla="*/ 447675 w 719284"/>
              <a:gd name="connsiteY4" fmla="*/ 590549 h 685799"/>
              <a:gd name="connsiteX5" fmla="*/ 352425 w 719284"/>
              <a:gd name="connsiteY5" fmla="*/ 590549 h 685799"/>
              <a:gd name="connsiteX6" fmla="*/ 323850 w 719284"/>
              <a:gd name="connsiteY6" fmla="*/ 619124 h 685799"/>
              <a:gd name="connsiteX7" fmla="*/ 352425 w 719284"/>
              <a:gd name="connsiteY7" fmla="*/ 647699 h 685799"/>
              <a:gd name="connsiteX8" fmla="*/ 381000 w 719284"/>
              <a:gd name="connsiteY8" fmla="*/ 619124 h 685799"/>
              <a:gd name="connsiteX9" fmla="*/ 352425 w 719284"/>
              <a:gd name="connsiteY9" fmla="*/ 590549 h 685799"/>
              <a:gd name="connsiteX10" fmla="*/ 257175 w 719284"/>
              <a:gd name="connsiteY10" fmla="*/ 590549 h 685799"/>
              <a:gd name="connsiteX11" fmla="*/ 228600 w 719284"/>
              <a:gd name="connsiteY11" fmla="*/ 619124 h 685799"/>
              <a:gd name="connsiteX12" fmla="*/ 257175 w 719284"/>
              <a:gd name="connsiteY12" fmla="*/ 647699 h 685799"/>
              <a:gd name="connsiteX13" fmla="*/ 285750 w 719284"/>
              <a:gd name="connsiteY13" fmla="*/ 619124 h 685799"/>
              <a:gd name="connsiteX14" fmla="*/ 257175 w 719284"/>
              <a:gd name="connsiteY14" fmla="*/ 590549 h 685799"/>
              <a:gd name="connsiteX15" fmla="*/ 161925 w 719284"/>
              <a:gd name="connsiteY15" fmla="*/ 590549 h 685799"/>
              <a:gd name="connsiteX16" fmla="*/ 133350 w 719284"/>
              <a:gd name="connsiteY16" fmla="*/ 619124 h 685799"/>
              <a:gd name="connsiteX17" fmla="*/ 161925 w 719284"/>
              <a:gd name="connsiteY17" fmla="*/ 647699 h 685799"/>
              <a:gd name="connsiteX18" fmla="*/ 190500 w 719284"/>
              <a:gd name="connsiteY18" fmla="*/ 619124 h 685799"/>
              <a:gd name="connsiteX19" fmla="*/ 161925 w 719284"/>
              <a:gd name="connsiteY19" fmla="*/ 590549 h 685799"/>
              <a:gd name="connsiteX20" fmla="*/ 66675 w 719284"/>
              <a:gd name="connsiteY20" fmla="*/ 590549 h 685799"/>
              <a:gd name="connsiteX21" fmla="*/ 38100 w 719284"/>
              <a:gd name="connsiteY21" fmla="*/ 619124 h 685799"/>
              <a:gd name="connsiteX22" fmla="*/ 66675 w 719284"/>
              <a:gd name="connsiteY22" fmla="*/ 647699 h 685799"/>
              <a:gd name="connsiteX23" fmla="*/ 95250 w 719284"/>
              <a:gd name="connsiteY23" fmla="*/ 619124 h 685799"/>
              <a:gd name="connsiteX24" fmla="*/ 66675 w 719284"/>
              <a:gd name="connsiteY24" fmla="*/ 590549 h 685799"/>
              <a:gd name="connsiteX25" fmla="*/ 66675 w 719284"/>
              <a:gd name="connsiteY25" fmla="*/ 552449 h 685799"/>
              <a:gd name="connsiteX26" fmla="*/ 447675 w 719284"/>
              <a:gd name="connsiteY26" fmla="*/ 552449 h 685799"/>
              <a:gd name="connsiteX27" fmla="*/ 514350 w 719284"/>
              <a:gd name="connsiteY27" fmla="*/ 619124 h 685799"/>
              <a:gd name="connsiteX28" fmla="*/ 447675 w 719284"/>
              <a:gd name="connsiteY28" fmla="*/ 685799 h 685799"/>
              <a:gd name="connsiteX29" fmla="*/ 66675 w 719284"/>
              <a:gd name="connsiteY29" fmla="*/ 685799 h 685799"/>
              <a:gd name="connsiteX30" fmla="*/ 0 w 719284"/>
              <a:gd name="connsiteY30" fmla="*/ 619124 h 685799"/>
              <a:gd name="connsiteX31" fmla="*/ 66675 w 719284"/>
              <a:gd name="connsiteY31" fmla="*/ 552449 h 685799"/>
              <a:gd name="connsiteX32" fmla="*/ 304800 w 719284"/>
              <a:gd name="connsiteY32" fmla="*/ 266700 h 685799"/>
              <a:gd name="connsiteX33" fmla="*/ 304800 w 719284"/>
              <a:gd name="connsiteY33" fmla="*/ 361950 h 685799"/>
              <a:gd name="connsiteX34" fmla="*/ 455295 w 719284"/>
              <a:gd name="connsiteY34" fmla="*/ 361950 h 685799"/>
              <a:gd name="connsiteX35" fmla="*/ 442912 w 719284"/>
              <a:gd name="connsiteY35" fmla="*/ 266700 h 685799"/>
              <a:gd name="connsiteX36" fmla="*/ 400050 w 719284"/>
              <a:gd name="connsiteY36" fmla="*/ 0 h 685799"/>
              <a:gd name="connsiteX37" fmla="*/ 413385 w 719284"/>
              <a:gd name="connsiteY37" fmla="*/ 5715 h 685799"/>
              <a:gd name="connsiteX38" fmla="*/ 644842 w 719284"/>
              <a:gd name="connsiteY38" fmla="*/ 236220 h 685799"/>
              <a:gd name="connsiteX39" fmla="*/ 717232 w 719284"/>
              <a:gd name="connsiteY39" fmla="*/ 374333 h 685799"/>
              <a:gd name="connsiteX40" fmla="*/ 571500 w 719284"/>
              <a:gd name="connsiteY40" fmla="*/ 471488 h 685799"/>
              <a:gd name="connsiteX41" fmla="*/ 613410 w 719284"/>
              <a:gd name="connsiteY41" fmla="*/ 259080 h 685799"/>
              <a:gd name="connsiteX42" fmla="*/ 400050 w 719284"/>
              <a:gd name="connsiteY42" fmla="*/ 45720 h 685799"/>
              <a:gd name="connsiteX43" fmla="*/ 83820 w 719284"/>
              <a:gd name="connsiteY43" fmla="*/ 360998 h 685799"/>
              <a:gd name="connsiteX44" fmla="*/ 266700 w 719284"/>
              <a:gd name="connsiteY44" fmla="*/ 360998 h 685799"/>
              <a:gd name="connsiteX45" fmla="*/ 266700 w 719284"/>
              <a:gd name="connsiteY45" fmla="*/ 265748 h 685799"/>
              <a:gd name="connsiteX46" fmla="*/ 304800 w 719284"/>
              <a:gd name="connsiteY46" fmla="*/ 227648 h 685799"/>
              <a:gd name="connsiteX47" fmla="*/ 442912 w 719284"/>
              <a:gd name="connsiteY47" fmla="*/ 227648 h 685799"/>
              <a:gd name="connsiteX48" fmla="*/ 481012 w 719284"/>
              <a:gd name="connsiteY48" fmla="*/ 260985 h 685799"/>
              <a:gd name="connsiteX49" fmla="*/ 508635 w 719284"/>
              <a:gd name="connsiteY49" fmla="*/ 470535 h 685799"/>
              <a:gd name="connsiteX50" fmla="*/ 476250 w 719284"/>
              <a:gd name="connsiteY50" fmla="*/ 513398 h 685799"/>
              <a:gd name="connsiteX51" fmla="*/ 476250 w 719284"/>
              <a:gd name="connsiteY51" fmla="*/ 514350 h 685799"/>
              <a:gd name="connsiteX52" fmla="*/ 469582 w 719284"/>
              <a:gd name="connsiteY52" fmla="*/ 514350 h 685799"/>
              <a:gd name="connsiteX53" fmla="*/ 37147 w 719284"/>
              <a:gd name="connsiteY53" fmla="*/ 514350 h 685799"/>
              <a:gd name="connsiteX54" fmla="*/ 18097 w 719284"/>
              <a:gd name="connsiteY54" fmla="*/ 495300 h 685799"/>
              <a:gd name="connsiteX55" fmla="*/ 18097 w 719284"/>
              <a:gd name="connsiteY55" fmla="*/ 381000 h 685799"/>
              <a:gd name="connsiteX56" fmla="*/ 18097 w 719284"/>
              <a:gd name="connsiteY56" fmla="*/ 377190 h 685799"/>
              <a:gd name="connsiteX57" fmla="*/ 19050 w 719284"/>
              <a:gd name="connsiteY57" fmla="*/ 375285 h 685799"/>
              <a:gd name="connsiteX58" fmla="*/ 20002 w 719284"/>
              <a:gd name="connsiteY58" fmla="*/ 373380 h 685799"/>
              <a:gd name="connsiteX59" fmla="*/ 20955 w 719284"/>
              <a:gd name="connsiteY59" fmla="*/ 371475 h 685799"/>
              <a:gd name="connsiteX60" fmla="*/ 21907 w 719284"/>
              <a:gd name="connsiteY60" fmla="*/ 370523 h 685799"/>
              <a:gd name="connsiteX61" fmla="*/ 24765 w 719284"/>
              <a:gd name="connsiteY61" fmla="*/ 367665 h 685799"/>
              <a:gd name="connsiteX62" fmla="*/ 386715 w 719284"/>
              <a:gd name="connsiteY62" fmla="*/ 5715 h 685799"/>
              <a:gd name="connsiteX63" fmla="*/ 400050 w 719284"/>
              <a:gd name="connsiteY63" fmla="*/ 0 h 68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719284" h="685799" extrusionOk="0">
                <a:moveTo>
                  <a:pt x="447675" y="590549"/>
                </a:moveTo>
                <a:cubicBezTo>
                  <a:pt x="431483" y="590549"/>
                  <a:pt x="419100" y="602932"/>
                  <a:pt x="419100" y="619124"/>
                </a:cubicBezTo>
                <a:cubicBezTo>
                  <a:pt x="419100" y="635316"/>
                  <a:pt x="431483" y="647699"/>
                  <a:pt x="447675" y="647699"/>
                </a:cubicBezTo>
                <a:cubicBezTo>
                  <a:pt x="463868" y="647699"/>
                  <a:pt x="476250" y="635316"/>
                  <a:pt x="476250" y="619124"/>
                </a:cubicBezTo>
                <a:cubicBezTo>
                  <a:pt x="476250" y="602932"/>
                  <a:pt x="463868" y="590549"/>
                  <a:pt x="447675" y="590549"/>
                </a:cubicBezTo>
                <a:close/>
                <a:moveTo>
                  <a:pt x="352425" y="590549"/>
                </a:moveTo>
                <a:cubicBezTo>
                  <a:pt x="336233" y="590549"/>
                  <a:pt x="323850" y="602932"/>
                  <a:pt x="323850" y="619124"/>
                </a:cubicBezTo>
                <a:cubicBezTo>
                  <a:pt x="323850" y="635316"/>
                  <a:pt x="336233" y="647699"/>
                  <a:pt x="352425" y="647699"/>
                </a:cubicBezTo>
                <a:cubicBezTo>
                  <a:pt x="368618" y="647699"/>
                  <a:pt x="381000" y="635316"/>
                  <a:pt x="381000" y="619124"/>
                </a:cubicBezTo>
                <a:cubicBezTo>
                  <a:pt x="381000" y="602932"/>
                  <a:pt x="368618" y="590549"/>
                  <a:pt x="352425" y="590549"/>
                </a:cubicBezTo>
                <a:close/>
                <a:moveTo>
                  <a:pt x="257175" y="590549"/>
                </a:moveTo>
                <a:cubicBezTo>
                  <a:pt x="240983" y="590549"/>
                  <a:pt x="228600" y="602932"/>
                  <a:pt x="228600" y="619124"/>
                </a:cubicBezTo>
                <a:cubicBezTo>
                  <a:pt x="228600" y="635316"/>
                  <a:pt x="240983" y="647699"/>
                  <a:pt x="257175" y="647699"/>
                </a:cubicBezTo>
                <a:cubicBezTo>
                  <a:pt x="273368" y="647699"/>
                  <a:pt x="285750" y="635316"/>
                  <a:pt x="285750" y="619124"/>
                </a:cubicBezTo>
                <a:cubicBezTo>
                  <a:pt x="285750" y="602932"/>
                  <a:pt x="273368" y="590549"/>
                  <a:pt x="257175" y="590549"/>
                </a:cubicBezTo>
                <a:close/>
                <a:moveTo>
                  <a:pt x="161925" y="590549"/>
                </a:moveTo>
                <a:cubicBezTo>
                  <a:pt x="145733" y="590549"/>
                  <a:pt x="133350" y="602932"/>
                  <a:pt x="133350" y="619124"/>
                </a:cubicBezTo>
                <a:cubicBezTo>
                  <a:pt x="133350" y="635316"/>
                  <a:pt x="145733" y="647699"/>
                  <a:pt x="161925" y="647699"/>
                </a:cubicBezTo>
                <a:cubicBezTo>
                  <a:pt x="178118" y="647699"/>
                  <a:pt x="190500" y="635316"/>
                  <a:pt x="190500" y="619124"/>
                </a:cubicBezTo>
                <a:cubicBezTo>
                  <a:pt x="190500" y="602932"/>
                  <a:pt x="178118" y="590549"/>
                  <a:pt x="161925" y="590549"/>
                </a:cubicBezTo>
                <a:close/>
                <a:moveTo>
                  <a:pt x="66675" y="590549"/>
                </a:moveTo>
                <a:cubicBezTo>
                  <a:pt x="50483" y="590549"/>
                  <a:pt x="38100" y="602932"/>
                  <a:pt x="38100" y="619124"/>
                </a:cubicBezTo>
                <a:cubicBezTo>
                  <a:pt x="38100" y="635316"/>
                  <a:pt x="50483" y="647699"/>
                  <a:pt x="66675" y="647699"/>
                </a:cubicBezTo>
                <a:cubicBezTo>
                  <a:pt x="82868" y="647699"/>
                  <a:pt x="95250" y="635316"/>
                  <a:pt x="95250" y="619124"/>
                </a:cubicBezTo>
                <a:cubicBezTo>
                  <a:pt x="95250" y="602932"/>
                  <a:pt x="82868" y="590549"/>
                  <a:pt x="66675" y="590549"/>
                </a:cubicBezTo>
                <a:close/>
                <a:moveTo>
                  <a:pt x="66675" y="552449"/>
                </a:moveTo>
                <a:lnTo>
                  <a:pt x="447675" y="552449"/>
                </a:lnTo>
                <a:cubicBezTo>
                  <a:pt x="484823" y="552449"/>
                  <a:pt x="514350" y="581976"/>
                  <a:pt x="514350" y="619124"/>
                </a:cubicBezTo>
                <a:cubicBezTo>
                  <a:pt x="514350" y="656272"/>
                  <a:pt x="484823" y="685799"/>
                  <a:pt x="447675" y="685799"/>
                </a:cubicBezTo>
                <a:lnTo>
                  <a:pt x="66675" y="685799"/>
                </a:lnTo>
                <a:cubicBezTo>
                  <a:pt x="29528" y="685799"/>
                  <a:pt x="0" y="656272"/>
                  <a:pt x="0" y="619124"/>
                </a:cubicBezTo>
                <a:cubicBezTo>
                  <a:pt x="0" y="581976"/>
                  <a:pt x="29528" y="552449"/>
                  <a:pt x="66675" y="552449"/>
                </a:cubicBezTo>
                <a:close/>
                <a:moveTo>
                  <a:pt x="304800" y="266700"/>
                </a:moveTo>
                <a:lnTo>
                  <a:pt x="304800" y="361950"/>
                </a:lnTo>
                <a:lnTo>
                  <a:pt x="455295" y="361950"/>
                </a:lnTo>
                <a:lnTo>
                  <a:pt x="442912" y="266700"/>
                </a:lnTo>
                <a:close/>
                <a:moveTo>
                  <a:pt x="400050" y="0"/>
                </a:moveTo>
                <a:cubicBezTo>
                  <a:pt x="404813" y="0"/>
                  <a:pt x="409575" y="1905"/>
                  <a:pt x="413385" y="5715"/>
                </a:cubicBezTo>
                <a:lnTo>
                  <a:pt x="644842" y="236220"/>
                </a:lnTo>
                <a:cubicBezTo>
                  <a:pt x="697230" y="259080"/>
                  <a:pt x="727710" y="316230"/>
                  <a:pt x="717232" y="374333"/>
                </a:cubicBezTo>
                <a:cubicBezTo>
                  <a:pt x="703897" y="441008"/>
                  <a:pt x="638175" y="484823"/>
                  <a:pt x="571500" y="471488"/>
                </a:cubicBezTo>
                <a:lnTo>
                  <a:pt x="613410" y="259080"/>
                </a:lnTo>
                <a:lnTo>
                  <a:pt x="400050" y="45720"/>
                </a:lnTo>
                <a:lnTo>
                  <a:pt x="83820" y="360998"/>
                </a:lnTo>
                <a:lnTo>
                  <a:pt x="266700" y="360998"/>
                </a:lnTo>
                <a:lnTo>
                  <a:pt x="266700" y="265748"/>
                </a:lnTo>
                <a:cubicBezTo>
                  <a:pt x="266700" y="244793"/>
                  <a:pt x="283845" y="227648"/>
                  <a:pt x="304800" y="227648"/>
                </a:cubicBezTo>
                <a:lnTo>
                  <a:pt x="442912" y="227648"/>
                </a:lnTo>
                <a:cubicBezTo>
                  <a:pt x="461962" y="227648"/>
                  <a:pt x="478155" y="241935"/>
                  <a:pt x="481012" y="260985"/>
                </a:cubicBezTo>
                <a:lnTo>
                  <a:pt x="508635" y="470535"/>
                </a:lnTo>
                <a:cubicBezTo>
                  <a:pt x="511492" y="491490"/>
                  <a:pt x="496252" y="510540"/>
                  <a:pt x="476250" y="513398"/>
                </a:cubicBezTo>
                <a:lnTo>
                  <a:pt x="476250" y="514350"/>
                </a:lnTo>
                <a:lnTo>
                  <a:pt x="469582" y="514350"/>
                </a:lnTo>
                <a:lnTo>
                  <a:pt x="37147" y="514350"/>
                </a:lnTo>
                <a:cubicBezTo>
                  <a:pt x="26670" y="514350"/>
                  <a:pt x="18097" y="505777"/>
                  <a:pt x="18097" y="495300"/>
                </a:cubicBezTo>
                <a:lnTo>
                  <a:pt x="18097" y="381000"/>
                </a:lnTo>
                <a:cubicBezTo>
                  <a:pt x="18097" y="380048"/>
                  <a:pt x="18097" y="378143"/>
                  <a:pt x="18097" y="377190"/>
                </a:cubicBezTo>
                <a:cubicBezTo>
                  <a:pt x="19050" y="376238"/>
                  <a:pt x="19050" y="376238"/>
                  <a:pt x="19050" y="375285"/>
                </a:cubicBezTo>
                <a:cubicBezTo>
                  <a:pt x="20002" y="374333"/>
                  <a:pt x="20002" y="374333"/>
                  <a:pt x="20002" y="373380"/>
                </a:cubicBezTo>
                <a:cubicBezTo>
                  <a:pt x="20002" y="372427"/>
                  <a:pt x="20955" y="372427"/>
                  <a:pt x="20955" y="371475"/>
                </a:cubicBezTo>
                <a:lnTo>
                  <a:pt x="21907" y="370523"/>
                </a:lnTo>
                <a:cubicBezTo>
                  <a:pt x="22860" y="369570"/>
                  <a:pt x="23812" y="368618"/>
                  <a:pt x="24765" y="367665"/>
                </a:cubicBezTo>
                <a:lnTo>
                  <a:pt x="386715" y="5715"/>
                </a:lnTo>
                <a:cubicBezTo>
                  <a:pt x="390525" y="1905"/>
                  <a:pt x="395288" y="0"/>
                  <a:pt x="400050" y="0"/>
                </a:cubicBezTo>
                <a:close/>
              </a:path>
            </a:pathLst>
          </a:custGeom>
          <a:solidFill>
            <a:srgbClr val="E6590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1041908822" name="Заголовок 1"/>
          <p:cNvSpPr>
            <a:spLocks noGrp="1"/>
          </p:cNvSpPr>
          <p:nvPr/>
        </p:nvSpPr>
        <p:spPr bwMode="auto">
          <a:xfrm>
            <a:off x="361813" y="625381"/>
            <a:ext cx="11520000" cy="29437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80000" lnSpcReduction="20000"/>
          </a:bodyPr>
          <a:lstStyle>
            <a:lvl1pPr algn="l" defTabSz="914400">
              <a:lnSpc>
                <a:spcPct val="80000"/>
              </a:lnSpc>
              <a:spcBef>
                <a:spcPts val="0"/>
              </a:spcBef>
              <a:buNone/>
              <a:defRPr sz="3200" b="1" cap="all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 b="0" i="0" u="none" strike="noStrike" cap="all" spc="0" dirty="0">
                <a:solidFill>
                  <a:srgbClr val="7E7E7E"/>
                </a:solidFill>
                <a:latin typeface="GPN_DIN Condensed Bold"/>
                <a:ea typeface="GPN_DIN Condensed Bold"/>
                <a:cs typeface="GPN_DIN Condensed Bold"/>
              </a:rPr>
              <a:t>ОСНАЩЕНИЕ ТС </a:t>
            </a:r>
            <a:r>
              <a:rPr lang="ru-RU" sz="2200" b="0" dirty="0" smtClean="0">
                <a:solidFill>
                  <a:srgbClr val="7E7E7E"/>
                </a:solidFill>
                <a:latin typeface="GPN_DIN Condensed Bold"/>
                <a:ea typeface="GPN_DIN Condensed Bold"/>
                <a:cs typeface="GPN_DIN Condensed Bold"/>
              </a:rPr>
              <a:t>системами </a:t>
            </a:r>
            <a:r>
              <a:rPr lang="ru-RU" sz="2200" b="0" i="0" u="none" strike="noStrike" cap="all" spc="0" dirty="0" err="1" smtClean="0">
                <a:solidFill>
                  <a:srgbClr val="7E7E7E"/>
                </a:solidFill>
                <a:latin typeface="GPN_DIN Condensed Bold"/>
                <a:ea typeface="GPN_DIN Condensed Bold"/>
                <a:cs typeface="GPN_DIN Condensed Bold"/>
              </a:rPr>
              <a:t>ВИДЕОАНАЛИТИКи</a:t>
            </a:r>
            <a:r>
              <a:rPr lang="ru-RU" sz="2200" b="0" i="0" u="none" strike="noStrike" cap="all" spc="0" dirty="0" smtClean="0">
                <a:solidFill>
                  <a:srgbClr val="7E7E7E"/>
                </a:solidFill>
                <a:latin typeface="GPN_DIN Condensed Bold"/>
                <a:ea typeface="GPN_DIN Condensed Bold"/>
                <a:cs typeface="GPN_DIN Condensed Bold"/>
              </a:rPr>
              <a:t> внутрикабинного пространства </a:t>
            </a:r>
            <a:endParaRPr lang="ru-RU" sz="2200" b="0" i="0" u="none" strike="noStrike" cap="all" spc="0" dirty="0">
              <a:solidFill>
                <a:srgbClr val="7E7E7E"/>
              </a:solidFill>
              <a:latin typeface="GPN_DIN Condensed Bold"/>
              <a:cs typeface="GPN_DIN Condensed Bold"/>
            </a:endParaRPr>
          </a:p>
        </p:txBody>
      </p:sp>
      <p:pic>
        <p:nvPicPr>
          <p:cNvPr id="1907995356" name="Picture 9" descr="image001"/>
          <p:cNvPicPr>
            <a:picLocks noChangeArrowheads="1"/>
          </p:cNvPicPr>
          <p:nvPr/>
        </p:nvPicPr>
        <p:blipFill>
          <a:blip r:embed="rId2"/>
          <a:stretch/>
        </p:blipFill>
        <p:spPr bwMode="auto">
          <a:xfrm>
            <a:off x="8165997" y="3460537"/>
            <a:ext cx="183597" cy="183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6452028" name="Picture 9" descr="image001"/>
          <p:cNvPicPr>
            <a:picLocks noChangeArrowheads="1"/>
          </p:cNvPicPr>
          <p:nvPr/>
        </p:nvPicPr>
        <p:blipFill>
          <a:blip r:embed="rId2"/>
          <a:stretch/>
        </p:blipFill>
        <p:spPr bwMode="auto">
          <a:xfrm>
            <a:off x="4475997" y="1404406"/>
            <a:ext cx="183597" cy="183597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8256240" y="80628"/>
            <a:ext cx="3744416" cy="792088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endParaRPr lang="ru-RU" sz="1000" dirty="0"/>
          </a:p>
          <a:p>
            <a:pPr algn="r"/>
            <a:r>
              <a:rPr lang="ru-RU" sz="1000" dirty="0"/>
              <a:t>Приложение </a:t>
            </a:r>
            <a:r>
              <a:rPr lang="en-US" sz="1000" dirty="0" smtClean="0"/>
              <a:t>8</a:t>
            </a:r>
            <a:endParaRPr lang="ru-RU" sz="1000" dirty="0"/>
          </a:p>
          <a:p>
            <a:pPr algn="r"/>
            <a:r>
              <a:rPr lang="ru-RU" sz="1000" dirty="0"/>
              <a:t>к Соглашению в области Производственной Безопасности </a:t>
            </a:r>
          </a:p>
          <a:p>
            <a:pPr algn="r"/>
            <a:r>
              <a:rPr lang="ru-RU" sz="1000" dirty="0"/>
              <a:t>от «___» ___________________ 20__ </a:t>
            </a:r>
            <a:r>
              <a:rPr lang="ru-RU" sz="1000" dirty="0" smtClean="0"/>
              <a:t>года</a:t>
            </a:r>
            <a:endParaRPr lang="ru-RU" sz="1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theme/theme1.xml><?xml version="1.0" encoding="utf-8"?>
<a:theme xmlns:a="http://schemas.openxmlformats.org/drawingml/2006/main" name="1_gpn_report">
  <a:themeElements>
    <a:clrScheme name="Custom 23">
      <a:dk1>
        <a:srgbClr val="000000"/>
      </a:dk1>
      <a:lt1>
        <a:srgbClr val="FFFFFF"/>
      </a:lt1>
      <a:dk2>
        <a:srgbClr val="000000"/>
      </a:dk2>
      <a:lt2>
        <a:srgbClr val="F2F2F2"/>
      </a:lt2>
      <a:accent1>
        <a:srgbClr val="00D6D2"/>
      </a:accent1>
      <a:accent2>
        <a:srgbClr val="0094DF"/>
      </a:accent2>
      <a:accent3>
        <a:srgbClr val="00478D"/>
      </a:accent3>
      <a:accent4>
        <a:srgbClr val="042746"/>
      </a:accent4>
      <a:accent5>
        <a:srgbClr val="4F177E"/>
      </a:accent5>
      <a:accent6>
        <a:srgbClr val="8248B7"/>
      </a:accent6>
      <a:hlink>
        <a:srgbClr val="00469C"/>
      </a:hlink>
      <a:folHlink>
        <a:srgbClr val="7E7E7F"/>
      </a:folHlink>
    </a:clrScheme>
    <a:fontScheme name="ГПН_new">
      <a:majorFont>
        <a:latin typeface="GPN_DIN Condensed Bold"/>
        <a:ea typeface="Arial"/>
        <a:cs typeface="Arial"/>
      </a:majorFont>
      <a:minorFont>
        <a:latin typeface="GPN_DIN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prstGeom prst="rect">
          <a:avLst/>
        </a:prstGeom>
        <a:solidFill>
          <a:srgbClr val="FFFFFF"/>
        </a:solidFill>
        <a:ln w="12700">
          <a:solidFill>
            <a:schemeClr val="accent2"/>
          </a:solidFill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prstGeom prst="rect">
          <a:avLst/>
        </a:prstGeom>
        <a:noFill/>
      </a:spPr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357</Words>
  <Application>Microsoft Office PowerPoint</Application>
  <DocSecurity>0</DocSecurity>
  <PresentationFormat>Широкоэкранный</PresentationFormat>
  <Paragraphs>28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10" baseType="lpstr">
      <vt:lpstr>Arial Narrow</vt:lpstr>
      <vt:lpstr>GPN_DIN Condensed Regular</vt:lpstr>
      <vt:lpstr>GPN_DIN Regular</vt:lpstr>
      <vt:lpstr>GPN_DIN Condensed Bold</vt:lpstr>
      <vt:lpstr>Arial</vt:lpstr>
      <vt:lpstr>Calibri</vt:lpstr>
      <vt:lpstr>GPN_DIN</vt:lpstr>
      <vt:lpstr>Wingdings</vt:lpstr>
      <vt:lpstr>1_gpn_report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3</cp:revision>
  <dcterms:created xsi:type="dcterms:W3CDTF">2021-04-28T09:07:06Z</dcterms:created>
  <dcterms:modified xsi:type="dcterms:W3CDTF">2026-02-12T05:50:33Z</dcterms:modified>
  <cp:category/>
  <dc:identifier/>
  <cp:contentStatus/>
  <dc:language/>
  <cp:version/>
</cp:coreProperties>
</file>